
<file path=[Content_Types].xml><?xml version="1.0" encoding="utf-8"?>
<Types xmlns="http://schemas.openxmlformats.org/package/2006/content-types">
  <Default Extension="emf" ContentType="image/x-emf"/>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6"/>
  </p:notesMasterIdLst>
  <p:sldIdLst>
    <p:sldId id="299" r:id="rId2"/>
    <p:sldId id="262" r:id="rId3"/>
    <p:sldId id="264" r:id="rId4"/>
    <p:sldId id="267" r:id="rId5"/>
    <p:sldId id="268" r:id="rId6"/>
    <p:sldId id="269" r:id="rId7"/>
    <p:sldId id="271" r:id="rId8"/>
    <p:sldId id="272" r:id="rId9"/>
    <p:sldId id="273" r:id="rId10"/>
    <p:sldId id="274" r:id="rId11"/>
    <p:sldId id="275" r:id="rId12"/>
    <p:sldId id="276" r:id="rId13"/>
    <p:sldId id="277" r:id="rId14"/>
    <p:sldId id="278" r:id="rId15"/>
    <p:sldId id="279" r:id="rId16"/>
    <p:sldId id="280" r:id="rId17"/>
    <p:sldId id="281" r:id="rId18"/>
    <p:sldId id="282" r:id="rId19"/>
    <p:sldId id="283" r:id="rId20"/>
    <p:sldId id="284" r:id="rId21"/>
    <p:sldId id="285" r:id="rId22"/>
    <p:sldId id="286" r:id="rId23"/>
    <p:sldId id="287" r:id="rId24"/>
    <p:sldId id="288" r:id="rId25"/>
    <p:sldId id="289" r:id="rId26"/>
    <p:sldId id="290" r:id="rId27"/>
    <p:sldId id="291" r:id="rId28"/>
    <p:sldId id="292" r:id="rId29"/>
    <p:sldId id="293" r:id="rId30"/>
    <p:sldId id="294" r:id="rId31"/>
    <p:sldId id="295" r:id="rId32"/>
    <p:sldId id="296" r:id="rId33"/>
    <p:sldId id="297" r:id="rId34"/>
    <p:sldId id="298" r:id="rId35"/>
  </p:sldIdLst>
  <p:sldSz cx="12192000" cy="6858000"/>
  <p:notesSz cx="6858000" cy="9144000"/>
  <p:defaultTextStyle>
    <a:defPPr>
      <a:defRPr lang="ko-Kore-K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B0EF"/>
    <a:srgbClr val="823687"/>
    <a:srgbClr val="F19CA7"/>
    <a:srgbClr val="008CCF"/>
    <a:srgbClr val="78C2E5"/>
    <a:srgbClr val="00A0EA"/>
    <a:srgbClr val="F9C158"/>
    <a:srgbClr val="EB470C"/>
    <a:srgbClr val="F7AB00"/>
    <a:srgbClr val="E4007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2608"/>
    <p:restoredTop sz="94694"/>
  </p:normalViewPr>
  <p:slideViewPr>
    <p:cSldViewPr snapToGrid="0">
      <p:cViewPr varScale="1">
        <p:scale>
          <a:sx n="106" d="100"/>
          <a:sy n="106" d="100"/>
        </p:scale>
        <p:origin x="930" y="9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heme" Target="theme/theme1.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8" Type="http://schemas.openxmlformats.org/officeDocument/2006/relationships/slide" Target="slides/slide7.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머리글 개체 틀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ko-Kore-KR" altLang="en-US"/>
          </a:p>
        </p:txBody>
      </p:sp>
      <p:sp>
        <p:nvSpPr>
          <p:cNvPr id="3" name="날짜 개체 틀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B4D2F4E-E288-1B4D-AD06-B0AF4C8AFEE3}" type="datetimeFigureOut">
              <a:rPr kumimoji="1" lang="ko-Kore-KR" altLang="en-US" smtClean="0"/>
              <a:t>11/15/2024</a:t>
            </a:fld>
            <a:endParaRPr kumimoji="1" lang="ko-Kore-KR" altLang="en-US"/>
          </a:p>
        </p:txBody>
      </p:sp>
      <p:sp>
        <p:nvSpPr>
          <p:cNvPr id="4" name="슬라이드 이미지 개체 틀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ko-Kore-KR" altLang="en-US"/>
          </a:p>
        </p:txBody>
      </p:sp>
      <p:sp>
        <p:nvSpPr>
          <p:cNvPr id="5" name="슬라이드 노트 개체 틀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kumimoji="1" lang="ko-KR" altLang="en-US"/>
              <a:t>마스터 텍스트 스타일을 편집하려면 클릭</a:t>
            </a:r>
          </a:p>
          <a:p>
            <a:pPr lvl="1"/>
            <a:r>
              <a:rPr kumimoji="1" lang="ko-KR" altLang="en-US"/>
              <a:t>두 번째 수준</a:t>
            </a:r>
          </a:p>
          <a:p>
            <a:pPr lvl="2"/>
            <a:r>
              <a:rPr kumimoji="1" lang="ko-KR" altLang="en-US"/>
              <a:t>세 번째 수준</a:t>
            </a:r>
          </a:p>
          <a:p>
            <a:pPr lvl="3"/>
            <a:r>
              <a:rPr kumimoji="1" lang="ko-KR" altLang="en-US"/>
              <a:t>네 번째 수준</a:t>
            </a:r>
          </a:p>
          <a:p>
            <a:pPr lvl="4"/>
            <a:r>
              <a:rPr kumimoji="1" lang="ko-KR" altLang="en-US"/>
              <a:t>다섯 번째 수준</a:t>
            </a:r>
            <a:endParaRPr kumimoji="1" lang="ko-Kore-KR" altLang="en-US"/>
          </a:p>
        </p:txBody>
      </p:sp>
      <p:sp>
        <p:nvSpPr>
          <p:cNvPr id="6" name="바닥글 개체 틀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ko-Kore-KR" altLang="en-US"/>
          </a:p>
        </p:txBody>
      </p:sp>
      <p:sp>
        <p:nvSpPr>
          <p:cNvPr id="7" name="슬라이드 번호 개체 틀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89D0A04-ED66-3B4F-BF7E-72C73561D30F}" type="slidenum">
              <a:rPr kumimoji="1" lang="ko-Kore-KR" altLang="en-US" smtClean="0"/>
              <a:t>‹#›</a:t>
            </a:fld>
            <a:endParaRPr kumimoji="1" lang="ko-Kore-KR" altLang="en-US"/>
          </a:p>
        </p:txBody>
      </p:sp>
    </p:spTree>
    <p:extLst>
      <p:ext uri="{BB962C8B-B14F-4D97-AF65-F5344CB8AC3E}">
        <p14:creationId xmlns:p14="http://schemas.microsoft.com/office/powerpoint/2010/main" val="151407925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제목 슬라이드">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5DE1E915-E78B-1D41-51F1-4E6833C4FD14}"/>
              </a:ext>
            </a:extLst>
          </p:cNvPr>
          <p:cNvSpPr>
            <a:spLocks noGrp="1"/>
          </p:cNvSpPr>
          <p:nvPr>
            <p:ph type="ctrTitle"/>
          </p:nvPr>
        </p:nvSpPr>
        <p:spPr>
          <a:xfrm>
            <a:off x="1524000" y="1122363"/>
            <a:ext cx="9144000" cy="2387600"/>
          </a:xfrm>
        </p:spPr>
        <p:txBody>
          <a:bodyPr anchor="b"/>
          <a:lstStyle>
            <a:lvl1pPr algn="ctr">
              <a:defRPr sz="6000"/>
            </a:lvl1pPr>
          </a:lstStyle>
          <a:p>
            <a:r>
              <a:rPr kumimoji="1" lang="ko-KR" altLang="en-US"/>
              <a:t>마스터 제목 스타일 편집</a:t>
            </a:r>
            <a:endParaRPr kumimoji="1" lang="ko-Kore-KR" altLang="en-US"/>
          </a:p>
        </p:txBody>
      </p:sp>
      <p:sp>
        <p:nvSpPr>
          <p:cNvPr id="3" name="부제목 2">
            <a:extLst>
              <a:ext uri="{FF2B5EF4-FFF2-40B4-BE49-F238E27FC236}">
                <a16:creationId xmlns:a16="http://schemas.microsoft.com/office/drawing/2014/main" id="{F7CAFC0E-2008-B0DB-5C3F-02F80F642925}"/>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kumimoji="1" lang="ko-KR" altLang="en-US"/>
              <a:t>클릭하여 마스터 부제목 스타일 편집</a:t>
            </a:r>
            <a:endParaRPr kumimoji="1" lang="ko-Kore-KR" altLang="en-US"/>
          </a:p>
        </p:txBody>
      </p:sp>
      <p:sp>
        <p:nvSpPr>
          <p:cNvPr id="4" name="날짜 개체 틀 3">
            <a:extLst>
              <a:ext uri="{FF2B5EF4-FFF2-40B4-BE49-F238E27FC236}">
                <a16:creationId xmlns:a16="http://schemas.microsoft.com/office/drawing/2014/main" id="{941C8CDC-F694-BD41-E38D-5D85CC204371}"/>
              </a:ext>
            </a:extLst>
          </p:cNvPr>
          <p:cNvSpPr>
            <a:spLocks noGrp="1"/>
          </p:cNvSpPr>
          <p:nvPr>
            <p:ph type="dt" sz="half" idx="10"/>
          </p:nvPr>
        </p:nvSpPr>
        <p:spPr/>
        <p:txBody>
          <a:bodyPr/>
          <a:lstStyle/>
          <a:p>
            <a:fld id="{A33C1C67-1477-2D41-B9FF-193BF5F90065}" type="datetimeFigureOut">
              <a:rPr kumimoji="1" lang="ko-Kore-KR" altLang="en-US" smtClean="0"/>
              <a:t>11/15/2024</a:t>
            </a:fld>
            <a:endParaRPr kumimoji="1" lang="ko-Kore-KR" altLang="en-US"/>
          </a:p>
        </p:txBody>
      </p:sp>
      <p:sp>
        <p:nvSpPr>
          <p:cNvPr id="5" name="바닥글 개체 틀 4">
            <a:extLst>
              <a:ext uri="{FF2B5EF4-FFF2-40B4-BE49-F238E27FC236}">
                <a16:creationId xmlns:a16="http://schemas.microsoft.com/office/drawing/2014/main" id="{93EFBB29-E8CA-680F-F5F1-74E85741A5B3}"/>
              </a:ext>
            </a:extLst>
          </p:cNvPr>
          <p:cNvSpPr>
            <a:spLocks noGrp="1"/>
          </p:cNvSpPr>
          <p:nvPr>
            <p:ph type="ftr" sz="quarter" idx="11"/>
          </p:nvPr>
        </p:nvSpPr>
        <p:spPr/>
        <p:txBody>
          <a:bodyPr/>
          <a:lstStyle/>
          <a:p>
            <a:endParaRPr kumimoji="1" lang="ko-Kore-KR" altLang="en-US"/>
          </a:p>
        </p:txBody>
      </p:sp>
      <p:sp>
        <p:nvSpPr>
          <p:cNvPr id="6" name="슬라이드 번호 개체 틀 5">
            <a:extLst>
              <a:ext uri="{FF2B5EF4-FFF2-40B4-BE49-F238E27FC236}">
                <a16:creationId xmlns:a16="http://schemas.microsoft.com/office/drawing/2014/main" id="{1E5A34E7-0094-7109-3C55-810D59A98431}"/>
              </a:ext>
            </a:extLst>
          </p:cNvPr>
          <p:cNvSpPr>
            <a:spLocks noGrp="1"/>
          </p:cNvSpPr>
          <p:nvPr>
            <p:ph type="sldNum" sz="quarter" idx="12"/>
          </p:nvPr>
        </p:nvSpPr>
        <p:spPr/>
        <p:txBody>
          <a:bodyPr/>
          <a:lstStyle/>
          <a:p>
            <a:fld id="{9569DE64-0653-D542-959B-059E7AD56C65}" type="slidenum">
              <a:rPr kumimoji="1" lang="ko-Kore-KR" altLang="en-US" smtClean="0"/>
              <a:t>‹#›</a:t>
            </a:fld>
            <a:endParaRPr kumimoji="1" lang="ko-Kore-KR" altLang="en-US"/>
          </a:p>
        </p:txBody>
      </p:sp>
    </p:spTree>
    <p:extLst>
      <p:ext uri="{BB962C8B-B14F-4D97-AF65-F5344CB8AC3E}">
        <p14:creationId xmlns:p14="http://schemas.microsoft.com/office/powerpoint/2010/main" val="355645551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제목 및 세로 텍스트">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CE90847A-6CD2-B19F-ECC2-C7AF5796D4DA}"/>
              </a:ext>
            </a:extLst>
          </p:cNvPr>
          <p:cNvSpPr>
            <a:spLocks noGrp="1"/>
          </p:cNvSpPr>
          <p:nvPr>
            <p:ph type="title"/>
          </p:nvPr>
        </p:nvSpPr>
        <p:spPr/>
        <p:txBody>
          <a:bodyPr/>
          <a:lstStyle/>
          <a:p>
            <a:r>
              <a:rPr kumimoji="1" lang="ko-KR" altLang="en-US"/>
              <a:t>마스터 제목 스타일 편집</a:t>
            </a:r>
            <a:endParaRPr kumimoji="1" lang="ko-Kore-KR" altLang="en-US"/>
          </a:p>
        </p:txBody>
      </p:sp>
      <p:sp>
        <p:nvSpPr>
          <p:cNvPr id="3" name="세로 텍스트 개체 틀 2">
            <a:extLst>
              <a:ext uri="{FF2B5EF4-FFF2-40B4-BE49-F238E27FC236}">
                <a16:creationId xmlns:a16="http://schemas.microsoft.com/office/drawing/2014/main" id="{5D420156-9A29-5C76-1798-C320825817E9}"/>
              </a:ext>
            </a:extLst>
          </p:cNvPr>
          <p:cNvSpPr>
            <a:spLocks noGrp="1"/>
          </p:cNvSpPr>
          <p:nvPr>
            <p:ph type="body" orient="vert" idx="1"/>
          </p:nvPr>
        </p:nvSpPr>
        <p:spPr/>
        <p:txBody>
          <a:bodyPr vert="eaVert"/>
          <a:lstStyle/>
          <a:p>
            <a:pPr lvl="0"/>
            <a:r>
              <a:rPr kumimoji="1" lang="ko-KR" altLang="en-US"/>
              <a:t>마스터 텍스트 스타일을 편집하려면 클릭</a:t>
            </a:r>
          </a:p>
          <a:p>
            <a:pPr lvl="1"/>
            <a:r>
              <a:rPr kumimoji="1" lang="ko-KR" altLang="en-US"/>
              <a:t>두 번째 수준</a:t>
            </a:r>
          </a:p>
          <a:p>
            <a:pPr lvl="2"/>
            <a:r>
              <a:rPr kumimoji="1" lang="ko-KR" altLang="en-US"/>
              <a:t>세 번째 수준</a:t>
            </a:r>
          </a:p>
          <a:p>
            <a:pPr lvl="3"/>
            <a:r>
              <a:rPr kumimoji="1" lang="ko-KR" altLang="en-US"/>
              <a:t>네 번째 수준</a:t>
            </a:r>
          </a:p>
          <a:p>
            <a:pPr lvl="4"/>
            <a:r>
              <a:rPr kumimoji="1" lang="ko-KR" altLang="en-US"/>
              <a:t>다섯 번째 수준</a:t>
            </a:r>
            <a:endParaRPr kumimoji="1" lang="ko-Kore-KR" altLang="en-US"/>
          </a:p>
        </p:txBody>
      </p:sp>
      <p:sp>
        <p:nvSpPr>
          <p:cNvPr id="4" name="날짜 개체 틀 3">
            <a:extLst>
              <a:ext uri="{FF2B5EF4-FFF2-40B4-BE49-F238E27FC236}">
                <a16:creationId xmlns:a16="http://schemas.microsoft.com/office/drawing/2014/main" id="{B2702C51-E481-1422-1754-67EAEA16F451}"/>
              </a:ext>
            </a:extLst>
          </p:cNvPr>
          <p:cNvSpPr>
            <a:spLocks noGrp="1"/>
          </p:cNvSpPr>
          <p:nvPr>
            <p:ph type="dt" sz="half" idx="10"/>
          </p:nvPr>
        </p:nvSpPr>
        <p:spPr/>
        <p:txBody>
          <a:bodyPr/>
          <a:lstStyle/>
          <a:p>
            <a:fld id="{A33C1C67-1477-2D41-B9FF-193BF5F90065}" type="datetimeFigureOut">
              <a:rPr kumimoji="1" lang="ko-Kore-KR" altLang="en-US" smtClean="0"/>
              <a:t>11/15/2024</a:t>
            </a:fld>
            <a:endParaRPr kumimoji="1" lang="ko-Kore-KR" altLang="en-US"/>
          </a:p>
        </p:txBody>
      </p:sp>
      <p:sp>
        <p:nvSpPr>
          <p:cNvPr id="5" name="바닥글 개체 틀 4">
            <a:extLst>
              <a:ext uri="{FF2B5EF4-FFF2-40B4-BE49-F238E27FC236}">
                <a16:creationId xmlns:a16="http://schemas.microsoft.com/office/drawing/2014/main" id="{F95A2E13-84CD-9A6A-BA02-5601B7AC1A8C}"/>
              </a:ext>
            </a:extLst>
          </p:cNvPr>
          <p:cNvSpPr>
            <a:spLocks noGrp="1"/>
          </p:cNvSpPr>
          <p:nvPr>
            <p:ph type="ftr" sz="quarter" idx="11"/>
          </p:nvPr>
        </p:nvSpPr>
        <p:spPr/>
        <p:txBody>
          <a:bodyPr/>
          <a:lstStyle/>
          <a:p>
            <a:endParaRPr kumimoji="1" lang="ko-Kore-KR" altLang="en-US"/>
          </a:p>
        </p:txBody>
      </p:sp>
      <p:sp>
        <p:nvSpPr>
          <p:cNvPr id="6" name="슬라이드 번호 개체 틀 5">
            <a:extLst>
              <a:ext uri="{FF2B5EF4-FFF2-40B4-BE49-F238E27FC236}">
                <a16:creationId xmlns:a16="http://schemas.microsoft.com/office/drawing/2014/main" id="{F5907B87-DE5D-AF6C-8834-0BE573B54ABC}"/>
              </a:ext>
            </a:extLst>
          </p:cNvPr>
          <p:cNvSpPr>
            <a:spLocks noGrp="1"/>
          </p:cNvSpPr>
          <p:nvPr>
            <p:ph type="sldNum" sz="quarter" idx="12"/>
          </p:nvPr>
        </p:nvSpPr>
        <p:spPr/>
        <p:txBody>
          <a:bodyPr/>
          <a:lstStyle/>
          <a:p>
            <a:fld id="{9569DE64-0653-D542-959B-059E7AD56C65}" type="slidenum">
              <a:rPr kumimoji="1" lang="ko-Kore-KR" altLang="en-US" smtClean="0"/>
              <a:t>‹#›</a:t>
            </a:fld>
            <a:endParaRPr kumimoji="1" lang="ko-Kore-KR" altLang="en-US"/>
          </a:p>
        </p:txBody>
      </p:sp>
    </p:spTree>
    <p:extLst>
      <p:ext uri="{BB962C8B-B14F-4D97-AF65-F5344CB8AC3E}">
        <p14:creationId xmlns:p14="http://schemas.microsoft.com/office/powerpoint/2010/main" val="395797045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세로 제목 및 텍스트">
    <p:spTree>
      <p:nvGrpSpPr>
        <p:cNvPr id="1" name=""/>
        <p:cNvGrpSpPr/>
        <p:nvPr/>
      </p:nvGrpSpPr>
      <p:grpSpPr>
        <a:xfrm>
          <a:off x="0" y="0"/>
          <a:ext cx="0" cy="0"/>
          <a:chOff x="0" y="0"/>
          <a:chExt cx="0" cy="0"/>
        </a:xfrm>
      </p:grpSpPr>
      <p:sp>
        <p:nvSpPr>
          <p:cNvPr id="2" name="세로 제목 1">
            <a:extLst>
              <a:ext uri="{FF2B5EF4-FFF2-40B4-BE49-F238E27FC236}">
                <a16:creationId xmlns:a16="http://schemas.microsoft.com/office/drawing/2014/main" id="{6E266527-915A-BB9C-3B29-B4E0D055A550}"/>
              </a:ext>
            </a:extLst>
          </p:cNvPr>
          <p:cNvSpPr>
            <a:spLocks noGrp="1"/>
          </p:cNvSpPr>
          <p:nvPr>
            <p:ph type="title" orient="vert"/>
          </p:nvPr>
        </p:nvSpPr>
        <p:spPr>
          <a:xfrm>
            <a:off x="8724900" y="365125"/>
            <a:ext cx="2628900" cy="5811838"/>
          </a:xfrm>
        </p:spPr>
        <p:txBody>
          <a:bodyPr vert="eaVert"/>
          <a:lstStyle/>
          <a:p>
            <a:r>
              <a:rPr kumimoji="1" lang="ko-KR" altLang="en-US"/>
              <a:t>마스터 제목 스타일 편집</a:t>
            </a:r>
            <a:endParaRPr kumimoji="1" lang="ko-Kore-KR" altLang="en-US"/>
          </a:p>
        </p:txBody>
      </p:sp>
      <p:sp>
        <p:nvSpPr>
          <p:cNvPr id="3" name="세로 텍스트 개체 틀 2">
            <a:extLst>
              <a:ext uri="{FF2B5EF4-FFF2-40B4-BE49-F238E27FC236}">
                <a16:creationId xmlns:a16="http://schemas.microsoft.com/office/drawing/2014/main" id="{3698D9CC-9F20-4D75-C32E-E6C2846B3026}"/>
              </a:ext>
            </a:extLst>
          </p:cNvPr>
          <p:cNvSpPr>
            <a:spLocks noGrp="1"/>
          </p:cNvSpPr>
          <p:nvPr>
            <p:ph type="body" orient="vert" idx="1"/>
          </p:nvPr>
        </p:nvSpPr>
        <p:spPr>
          <a:xfrm>
            <a:off x="838200" y="365125"/>
            <a:ext cx="7734300" cy="5811838"/>
          </a:xfrm>
        </p:spPr>
        <p:txBody>
          <a:bodyPr vert="eaVert"/>
          <a:lstStyle/>
          <a:p>
            <a:pPr lvl="0"/>
            <a:r>
              <a:rPr kumimoji="1" lang="ko-KR" altLang="en-US"/>
              <a:t>마스터 텍스트 스타일을 편집하려면 클릭</a:t>
            </a:r>
          </a:p>
          <a:p>
            <a:pPr lvl="1"/>
            <a:r>
              <a:rPr kumimoji="1" lang="ko-KR" altLang="en-US"/>
              <a:t>두 번째 수준</a:t>
            </a:r>
          </a:p>
          <a:p>
            <a:pPr lvl="2"/>
            <a:r>
              <a:rPr kumimoji="1" lang="ko-KR" altLang="en-US"/>
              <a:t>세 번째 수준</a:t>
            </a:r>
          </a:p>
          <a:p>
            <a:pPr lvl="3"/>
            <a:r>
              <a:rPr kumimoji="1" lang="ko-KR" altLang="en-US"/>
              <a:t>네 번째 수준</a:t>
            </a:r>
          </a:p>
          <a:p>
            <a:pPr lvl="4"/>
            <a:r>
              <a:rPr kumimoji="1" lang="ko-KR" altLang="en-US"/>
              <a:t>다섯 번째 수준</a:t>
            </a:r>
            <a:endParaRPr kumimoji="1" lang="ko-Kore-KR" altLang="en-US"/>
          </a:p>
        </p:txBody>
      </p:sp>
      <p:sp>
        <p:nvSpPr>
          <p:cNvPr id="4" name="날짜 개체 틀 3">
            <a:extLst>
              <a:ext uri="{FF2B5EF4-FFF2-40B4-BE49-F238E27FC236}">
                <a16:creationId xmlns:a16="http://schemas.microsoft.com/office/drawing/2014/main" id="{D3A6C21D-5EA7-724F-DCD5-AA1E042CE8D6}"/>
              </a:ext>
            </a:extLst>
          </p:cNvPr>
          <p:cNvSpPr>
            <a:spLocks noGrp="1"/>
          </p:cNvSpPr>
          <p:nvPr>
            <p:ph type="dt" sz="half" idx="10"/>
          </p:nvPr>
        </p:nvSpPr>
        <p:spPr/>
        <p:txBody>
          <a:bodyPr/>
          <a:lstStyle/>
          <a:p>
            <a:fld id="{A33C1C67-1477-2D41-B9FF-193BF5F90065}" type="datetimeFigureOut">
              <a:rPr kumimoji="1" lang="ko-Kore-KR" altLang="en-US" smtClean="0"/>
              <a:t>11/15/2024</a:t>
            </a:fld>
            <a:endParaRPr kumimoji="1" lang="ko-Kore-KR" altLang="en-US"/>
          </a:p>
        </p:txBody>
      </p:sp>
      <p:sp>
        <p:nvSpPr>
          <p:cNvPr id="5" name="바닥글 개체 틀 4">
            <a:extLst>
              <a:ext uri="{FF2B5EF4-FFF2-40B4-BE49-F238E27FC236}">
                <a16:creationId xmlns:a16="http://schemas.microsoft.com/office/drawing/2014/main" id="{E3F37ED4-F0F8-640F-D954-35D1E5D0A76D}"/>
              </a:ext>
            </a:extLst>
          </p:cNvPr>
          <p:cNvSpPr>
            <a:spLocks noGrp="1"/>
          </p:cNvSpPr>
          <p:nvPr>
            <p:ph type="ftr" sz="quarter" idx="11"/>
          </p:nvPr>
        </p:nvSpPr>
        <p:spPr/>
        <p:txBody>
          <a:bodyPr/>
          <a:lstStyle/>
          <a:p>
            <a:endParaRPr kumimoji="1" lang="ko-Kore-KR" altLang="en-US"/>
          </a:p>
        </p:txBody>
      </p:sp>
      <p:sp>
        <p:nvSpPr>
          <p:cNvPr id="6" name="슬라이드 번호 개체 틀 5">
            <a:extLst>
              <a:ext uri="{FF2B5EF4-FFF2-40B4-BE49-F238E27FC236}">
                <a16:creationId xmlns:a16="http://schemas.microsoft.com/office/drawing/2014/main" id="{0B14A9F0-31A6-A099-5CE5-969869798003}"/>
              </a:ext>
            </a:extLst>
          </p:cNvPr>
          <p:cNvSpPr>
            <a:spLocks noGrp="1"/>
          </p:cNvSpPr>
          <p:nvPr>
            <p:ph type="sldNum" sz="quarter" idx="12"/>
          </p:nvPr>
        </p:nvSpPr>
        <p:spPr/>
        <p:txBody>
          <a:bodyPr/>
          <a:lstStyle/>
          <a:p>
            <a:fld id="{9569DE64-0653-D542-959B-059E7AD56C65}" type="slidenum">
              <a:rPr kumimoji="1" lang="ko-Kore-KR" altLang="en-US" smtClean="0"/>
              <a:t>‹#›</a:t>
            </a:fld>
            <a:endParaRPr kumimoji="1" lang="ko-Kore-KR" altLang="en-US"/>
          </a:p>
        </p:txBody>
      </p:sp>
    </p:spTree>
    <p:extLst>
      <p:ext uri="{BB962C8B-B14F-4D97-AF65-F5344CB8AC3E}">
        <p14:creationId xmlns:p14="http://schemas.microsoft.com/office/powerpoint/2010/main" val="196536983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제목 및 내용">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EE91651F-ABD7-C011-88A5-87853BF99DAD}"/>
              </a:ext>
            </a:extLst>
          </p:cNvPr>
          <p:cNvSpPr>
            <a:spLocks noGrp="1"/>
          </p:cNvSpPr>
          <p:nvPr>
            <p:ph type="title"/>
          </p:nvPr>
        </p:nvSpPr>
        <p:spPr/>
        <p:txBody>
          <a:bodyPr/>
          <a:lstStyle/>
          <a:p>
            <a:r>
              <a:rPr kumimoji="1" lang="ko-KR" altLang="en-US"/>
              <a:t>마스터 제목 스타일 편집</a:t>
            </a:r>
            <a:endParaRPr kumimoji="1" lang="ko-Kore-KR" altLang="en-US"/>
          </a:p>
        </p:txBody>
      </p:sp>
      <p:sp>
        <p:nvSpPr>
          <p:cNvPr id="3" name="내용 개체 틀 2">
            <a:extLst>
              <a:ext uri="{FF2B5EF4-FFF2-40B4-BE49-F238E27FC236}">
                <a16:creationId xmlns:a16="http://schemas.microsoft.com/office/drawing/2014/main" id="{F34BE412-C092-B2C3-21BF-AE9B260FB947}"/>
              </a:ext>
            </a:extLst>
          </p:cNvPr>
          <p:cNvSpPr>
            <a:spLocks noGrp="1"/>
          </p:cNvSpPr>
          <p:nvPr>
            <p:ph idx="1"/>
          </p:nvPr>
        </p:nvSpPr>
        <p:spPr/>
        <p:txBody>
          <a:bodyPr/>
          <a:lstStyle/>
          <a:p>
            <a:pPr lvl="0"/>
            <a:r>
              <a:rPr kumimoji="1" lang="ko-KR" altLang="en-US"/>
              <a:t>마스터 텍스트 스타일을 편집하려면 클릭</a:t>
            </a:r>
          </a:p>
          <a:p>
            <a:pPr lvl="1"/>
            <a:r>
              <a:rPr kumimoji="1" lang="ko-KR" altLang="en-US"/>
              <a:t>두 번째 수준</a:t>
            </a:r>
          </a:p>
          <a:p>
            <a:pPr lvl="2"/>
            <a:r>
              <a:rPr kumimoji="1" lang="ko-KR" altLang="en-US"/>
              <a:t>세 번째 수준</a:t>
            </a:r>
          </a:p>
          <a:p>
            <a:pPr lvl="3"/>
            <a:r>
              <a:rPr kumimoji="1" lang="ko-KR" altLang="en-US"/>
              <a:t>네 번째 수준</a:t>
            </a:r>
          </a:p>
          <a:p>
            <a:pPr lvl="4"/>
            <a:r>
              <a:rPr kumimoji="1" lang="ko-KR" altLang="en-US"/>
              <a:t>다섯 번째 수준</a:t>
            </a:r>
            <a:endParaRPr kumimoji="1" lang="ko-Kore-KR" altLang="en-US"/>
          </a:p>
        </p:txBody>
      </p:sp>
      <p:sp>
        <p:nvSpPr>
          <p:cNvPr id="4" name="날짜 개체 틀 3">
            <a:extLst>
              <a:ext uri="{FF2B5EF4-FFF2-40B4-BE49-F238E27FC236}">
                <a16:creationId xmlns:a16="http://schemas.microsoft.com/office/drawing/2014/main" id="{0723188E-AF77-77BF-CDC4-5D8E3B49D0AA}"/>
              </a:ext>
            </a:extLst>
          </p:cNvPr>
          <p:cNvSpPr>
            <a:spLocks noGrp="1"/>
          </p:cNvSpPr>
          <p:nvPr>
            <p:ph type="dt" sz="half" idx="10"/>
          </p:nvPr>
        </p:nvSpPr>
        <p:spPr/>
        <p:txBody>
          <a:bodyPr/>
          <a:lstStyle/>
          <a:p>
            <a:fld id="{A33C1C67-1477-2D41-B9FF-193BF5F90065}" type="datetimeFigureOut">
              <a:rPr kumimoji="1" lang="ko-Kore-KR" altLang="en-US" smtClean="0"/>
              <a:t>11/15/2024</a:t>
            </a:fld>
            <a:endParaRPr kumimoji="1" lang="ko-Kore-KR" altLang="en-US"/>
          </a:p>
        </p:txBody>
      </p:sp>
      <p:sp>
        <p:nvSpPr>
          <p:cNvPr id="5" name="바닥글 개체 틀 4">
            <a:extLst>
              <a:ext uri="{FF2B5EF4-FFF2-40B4-BE49-F238E27FC236}">
                <a16:creationId xmlns:a16="http://schemas.microsoft.com/office/drawing/2014/main" id="{D6D04826-2E2A-CCA2-DEE0-4212F3BC30E9}"/>
              </a:ext>
            </a:extLst>
          </p:cNvPr>
          <p:cNvSpPr>
            <a:spLocks noGrp="1"/>
          </p:cNvSpPr>
          <p:nvPr>
            <p:ph type="ftr" sz="quarter" idx="11"/>
          </p:nvPr>
        </p:nvSpPr>
        <p:spPr/>
        <p:txBody>
          <a:bodyPr/>
          <a:lstStyle/>
          <a:p>
            <a:endParaRPr kumimoji="1" lang="ko-Kore-KR" altLang="en-US"/>
          </a:p>
        </p:txBody>
      </p:sp>
      <p:sp>
        <p:nvSpPr>
          <p:cNvPr id="6" name="슬라이드 번호 개체 틀 5">
            <a:extLst>
              <a:ext uri="{FF2B5EF4-FFF2-40B4-BE49-F238E27FC236}">
                <a16:creationId xmlns:a16="http://schemas.microsoft.com/office/drawing/2014/main" id="{57050181-25D9-E76B-3D55-27C09209902A}"/>
              </a:ext>
            </a:extLst>
          </p:cNvPr>
          <p:cNvSpPr>
            <a:spLocks noGrp="1"/>
          </p:cNvSpPr>
          <p:nvPr>
            <p:ph type="sldNum" sz="quarter" idx="12"/>
          </p:nvPr>
        </p:nvSpPr>
        <p:spPr/>
        <p:txBody>
          <a:bodyPr/>
          <a:lstStyle/>
          <a:p>
            <a:fld id="{9569DE64-0653-D542-959B-059E7AD56C65}" type="slidenum">
              <a:rPr kumimoji="1" lang="ko-Kore-KR" altLang="en-US" smtClean="0"/>
              <a:t>‹#›</a:t>
            </a:fld>
            <a:endParaRPr kumimoji="1" lang="ko-Kore-KR" altLang="en-US"/>
          </a:p>
        </p:txBody>
      </p:sp>
    </p:spTree>
    <p:extLst>
      <p:ext uri="{BB962C8B-B14F-4D97-AF65-F5344CB8AC3E}">
        <p14:creationId xmlns:p14="http://schemas.microsoft.com/office/powerpoint/2010/main" val="7725481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구역 머리글">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70028726-8340-C9F7-8DF7-99E6A5C5AF75}"/>
              </a:ext>
            </a:extLst>
          </p:cNvPr>
          <p:cNvSpPr>
            <a:spLocks noGrp="1"/>
          </p:cNvSpPr>
          <p:nvPr>
            <p:ph type="title"/>
          </p:nvPr>
        </p:nvSpPr>
        <p:spPr>
          <a:xfrm>
            <a:off x="831850" y="1709738"/>
            <a:ext cx="10515600" cy="2852737"/>
          </a:xfrm>
        </p:spPr>
        <p:txBody>
          <a:bodyPr anchor="b"/>
          <a:lstStyle>
            <a:lvl1pPr>
              <a:defRPr sz="6000"/>
            </a:lvl1pPr>
          </a:lstStyle>
          <a:p>
            <a:r>
              <a:rPr kumimoji="1" lang="ko-KR" altLang="en-US"/>
              <a:t>마스터 제목 스타일 편집</a:t>
            </a:r>
            <a:endParaRPr kumimoji="1" lang="ko-Kore-KR" altLang="en-US"/>
          </a:p>
        </p:txBody>
      </p:sp>
      <p:sp>
        <p:nvSpPr>
          <p:cNvPr id="3" name="텍스트 개체 틀 2">
            <a:extLst>
              <a:ext uri="{FF2B5EF4-FFF2-40B4-BE49-F238E27FC236}">
                <a16:creationId xmlns:a16="http://schemas.microsoft.com/office/drawing/2014/main" id="{744AB124-17D4-8D3B-E5E8-97CDB428490A}"/>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kumimoji="1" lang="ko-KR" altLang="en-US"/>
              <a:t>마스터 텍스트 스타일을 편집하려면 클릭</a:t>
            </a:r>
          </a:p>
        </p:txBody>
      </p:sp>
      <p:sp>
        <p:nvSpPr>
          <p:cNvPr id="4" name="날짜 개체 틀 3">
            <a:extLst>
              <a:ext uri="{FF2B5EF4-FFF2-40B4-BE49-F238E27FC236}">
                <a16:creationId xmlns:a16="http://schemas.microsoft.com/office/drawing/2014/main" id="{A20DC5F8-BF24-9698-640F-89D884F4DE98}"/>
              </a:ext>
            </a:extLst>
          </p:cNvPr>
          <p:cNvSpPr>
            <a:spLocks noGrp="1"/>
          </p:cNvSpPr>
          <p:nvPr>
            <p:ph type="dt" sz="half" idx="10"/>
          </p:nvPr>
        </p:nvSpPr>
        <p:spPr/>
        <p:txBody>
          <a:bodyPr/>
          <a:lstStyle/>
          <a:p>
            <a:fld id="{A33C1C67-1477-2D41-B9FF-193BF5F90065}" type="datetimeFigureOut">
              <a:rPr kumimoji="1" lang="ko-Kore-KR" altLang="en-US" smtClean="0"/>
              <a:t>11/15/2024</a:t>
            </a:fld>
            <a:endParaRPr kumimoji="1" lang="ko-Kore-KR" altLang="en-US"/>
          </a:p>
        </p:txBody>
      </p:sp>
      <p:sp>
        <p:nvSpPr>
          <p:cNvPr id="5" name="바닥글 개체 틀 4">
            <a:extLst>
              <a:ext uri="{FF2B5EF4-FFF2-40B4-BE49-F238E27FC236}">
                <a16:creationId xmlns:a16="http://schemas.microsoft.com/office/drawing/2014/main" id="{8A0C94C6-C989-0087-1563-FE62AC0F205F}"/>
              </a:ext>
            </a:extLst>
          </p:cNvPr>
          <p:cNvSpPr>
            <a:spLocks noGrp="1"/>
          </p:cNvSpPr>
          <p:nvPr>
            <p:ph type="ftr" sz="quarter" idx="11"/>
          </p:nvPr>
        </p:nvSpPr>
        <p:spPr/>
        <p:txBody>
          <a:bodyPr/>
          <a:lstStyle/>
          <a:p>
            <a:endParaRPr kumimoji="1" lang="ko-Kore-KR" altLang="en-US"/>
          </a:p>
        </p:txBody>
      </p:sp>
      <p:sp>
        <p:nvSpPr>
          <p:cNvPr id="6" name="슬라이드 번호 개체 틀 5">
            <a:extLst>
              <a:ext uri="{FF2B5EF4-FFF2-40B4-BE49-F238E27FC236}">
                <a16:creationId xmlns:a16="http://schemas.microsoft.com/office/drawing/2014/main" id="{F7261B56-BF5B-969E-1F73-50496E566E2F}"/>
              </a:ext>
            </a:extLst>
          </p:cNvPr>
          <p:cNvSpPr>
            <a:spLocks noGrp="1"/>
          </p:cNvSpPr>
          <p:nvPr>
            <p:ph type="sldNum" sz="quarter" idx="12"/>
          </p:nvPr>
        </p:nvSpPr>
        <p:spPr/>
        <p:txBody>
          <a:bodyPr/>
          <a:lstStyle/>
          <a:p>
            <a:fld id="{9569DE64-0653-D542-959B-059E7AD56C65}" type="slidenum">
              <a:rPr kumimoji="1" lang="ko-Kore-KR" altLang="en-US" smtClean="0"/>
              <a:t>‹#›</a:t>
            </a:fld>
            <a:endParaRPr kumimoji="1" lang="ko-Kore-KR" altLang="en-US"/>
          </a:p>
        </p:txBody>
      </p:sp>
    </p:spTree>
    <p:extLst>
      <p:ext uri="{BB962C8B-B14F-4D97-AF65-F5344CB8AC3E}">
        <p14:creationId xmlns:p14="http://schemas.microsoft.com/office/powerpoint/2010/main" val="7308899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콘텐츠 2개">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4A9DD3C6-60B8-216D-599C-CC5FA23AA779}"/>
              </a:ext>
            </a:extLst>
          </p:cNvPr>
          <p:cNvSpPr>
            <a:spLocks noGrp="1"/>
          </p:cNvSpPr>
          <p:nvPr>
            <p:ph type="title"/>
          </p:nvPr>
        </p:nvSpPr>
        <p:spPr/>
        <p:txBody>
          <a:bodyPr/>
          <a:lstStyle/>
          <a:p>
            <a:r>
              <a:rPr kumimoji="1" lang="ko-KR" altLang="en-US"/>
              <a:t>마스터 제목 스타일 편집</a:t>
            </a:r>
            <a:endParaRPr kumimoji="1" lang="ko-Kore-KR" altLang="en-US"/>
          </a:p>
        </p:txBody>
      </p:sp>
      <p:sp>
        <p:nvSpPr>
          <p:cNvPr id="3" name="내용 개체 틀 2">
            <a:extLst>
              <a:ext uri="{FF2B5EF4-FFF2-40B4-BE49-F238E27FC236}">
                <a16:creationId xmlns:a16="http://schemas.microsoft.com/office/drawing/2014/main" id="{B550EB85-65E9-C185-4ADC-149D5C519EC3}"/>
              </a:ext>
            </a:extLst>
          </p:cNvPr>
          <p:cNvSpPr>
            <a:spLocks noGrp="1"/>
          </p:cNvSpPr>
          <p:nvPr>
            <p:ph sz="half" idx="1"/>
          </p:nvPr>
        </p:nvSpPr>
        <p:spPr>
          <a:xfrm>
            <a:off x="838200" y="1825625"/>
            <a:ext cx="5181600" cy="4351338"/>
          </a:xfrm>
        </p:spPr>
        <p:txBody>
          <a:bodyPr/>
          <a:lstStyle/>
          <a:p>
            <a:pPr lvl="0"/>
            <a:r>
              <a:rPr kumimoji="1" lang="ko-KR" altLang="en-US"/>
              <a:t>마스터 텍스트 스타일을 편집하려면 클릭</a:t>
            </a:r>
          </a:p>
          <a:p>
            <a:pPr lvl="1"/>
            <a:r>
              <a:rPr kumimoji="1" lang="ko-KR" altLang="en-US"/>
              <a:t>두 번째 수준</a:t>
            </a:r>
          </a:p>
          <a:p>
            <a:pPr lvl="2"/>
            <a:r>
              <a:rPr kumimoji="1" lang="ko-KR" altLang="en-US"/>
              <a:t>세 번째 수준</a:t>
            </a:r>
          </a:p>
          <a:p>
            <a:pPr lvl="3"/>
            <a:r>
              <a:rPr kumimoji="1" lang="ko-KR" altLang="en-US"/>
              <a:t>네 번째 수준</a:t>
            </a:r>
          </a:p>
          <a:p>
            <a:pPr lvl="4"/>
            <a:r>
              <a:rPr kumimoji="1" lang="ko-KR" altLang="en-US"/>
              <a:t>다섯 번째 수준</a:t>
            </a:r>
            <a:endParaRPr kumimoji="1" lang="ko-Kore-KR" altLang="en-US"/>
          </a:p>
        </p:txBody>
      </p:sp>
      <p:sp>
        <p:nvSpPr>
          <p:cNvPr id="4" name="내용 개체 틀 3">
            <a:extLst>
              <a:ext uri="{FF2B5EF4-FFF2-40B4-BE49-F238E27FC236}">
                <a16:creationId xmlns:a16="http://schemas.microsoft.com/office/drawing/2014/main" id="{5EE72E38-BF84-D2AC-07E6-E30C47BC161E}"/>
              </a:ext>
            </a:extLst>
          </p:cNvPr>
          <p:cNvSpPr>
            <a:spLocks noGrp="1"/>
          </p:cNvSpPr>
          <p:nvPr>
            <p:ph sz="half" idx="2"/>
          </p:nvPr>
        </p:nvSpPr>
        <p:spPr>
          <a:xfrm>
            <a:off x="6172200" y="1825625"/>
            <a:ext cx="5181600" cy="4351338"/>
          </a:xfrm>
        </p:spPr>
        <p:txBody>
          <a:bodyPr/>
          <a:lstStyle/>
          <a:p>
            <a:pPr lvl="0"/>
            <a:r>
              <a:rPr kumimoji="1" lang="ko-KR" altLang="en-US"/>
              <a:t>마스터 텍스트 스타일을 편집하려면 클릭</a:t>
            </a:r>
          </a:p>
          <a:p>
            <a:pPr lvl="1"/>
            <a:r>
              <a:rPr kumimoji="1" lang="ko-KR" altLang="en-US"/>
              <a:t>두 번째 수준</a:t>
            </a:r>
          </a:p>
          <a:p>
            <a:pPr lvl="2"/>
            <a:r>
              <a:rPr kumimoji="1" lang="ko-KR" altLang="en-US"/>
              <a:t>세 번째 수준</a:t>
            </a:r>
          </a:p>
          <a:p>
            <a:pPr lvl="3"/>
            <a:r>
              <a:rPr kumimoji="1" lang="ko-KR" altLang="en-US"/>
              <a:t>네 번째 수준</a:t>
            </a:r>
          </a:p>
          <a:p>
            <a:pPr lvl="4"/>
            <a:r>
              <a:rPr kumimoji="1" lang="ko-KR" altLang="en-US"/>
              <a:t>다섯 번째 수준</a:t>
            </a:r>
            <a:endParaRPr kumimoji="1" lang="ko-Kore-KR" altLang="en-US"/>
          </a:p>
        </p:txBody>
      </p:sp>
      <p:sp>
        <p:nvSpPr>
          <p:cNvPr id="5" name="날짜 개체 틀 4">
            <a:extLst>
              <a:ext uri="{FF2B5EF4-FFF2-40B4-BE49-F238E27FC236}">
                <a16:creationId xmlns:a16="http://schemas.microsoft.com/office/drawing/2014/main" id="{1C4D58EF-CD69-113F-E5BE-617AF71DFECE}"/>
              </a:ext>
            </a:extLst>
          </p:cNvPr>
          <p:cNvSpPr>
            <a:spLocks noGrp="1"/>
          </p:cNvSpPr>
          <p:nvPr>
            <p:ph type="dt" sz="half" idx="10"/>
          </p:nvPr>
        </p:nvSpPr>
        <p:spPr/>
        <p:txBody>
          <a:bodyPr/>
          <a:lstStyle/>
          <a:p>
            <a:fld id="{A33C1C67-1477-2D41-B9FF-193BF5F90065}" type="datetimeFigureOut">
              <a:rPr kumimoji="1" lang="ko-Kore-KR" altLang="en-US" smtClean="0"/>
              <a:t>11/15/2024</a:t>
            </a:fld>
            <a:endParaRPr kumimoji="1" lang="ko-Kore-KR" altLang="en-US"/>
          </a:p>
        </p:txBody>
      </p:sp>
      <p:sp>
        <p:nvSpPr>
          <p:cNvPr id="6" name="바닥글 개체 틀 5">
            <a:extLst>
              <a:ext uri="{FF2B5EF4-FFF2-40B4-BE49-F238E27FC236}">
                <a16:creationId xmlns:a16="http://schemas.microsoft.com/office/drawing/2014/main" id="{1B8AEA71-330A-BE54-83BA-662B7FB49FF3}"/>
              </a:ext>
            </a:extLst>
          </p:cNvPr>
          <p:cNvSpPr>
            <a:spLocks noGrp="1"/>
          </p:cNvSpPr>
          <p:nvPr>
            <p:ph type="ftr" sz="quarter" idx="11"/>
          </p:nvPr>
        </p:nvSpPr>
        <p:spPr/>
        <p:txBody>
          <a:bodyPr/>
          <a:lstStyle/>
          <a:p>
            <a:endParaRPr kumimoji="1" lang="ko-Kore-KR" altLang="en-US"/>
          </a:p>
        </p:txBody>
      </p:sp>
      <p:sp>
        <p:nvSpPr>
          <p:cNvPr id="7" name="슬라이드 번호 개체 틀 6">
            <a:extLst>
              <a:ext uri="{FF2B5EF4-FFF2-40B4-BE49-F238E27FC236}">
                <a16:creationId xmlns:a16="http://schemas.microsoft.com/office/drawing/2014/main" id="{396C1EF4-F61C-B73D-4D1C-09BB92149B62}"/>
              </a:ext>
            </a:extLst>
          </p:cNvPr>
          <p:cNvSpPr>
            <a:spLocks noGrp="1"/>
          </p:cNvSpPr>
          <p:nvPr>
            <p:ph type="sldNum" sz="quarter" idx="12"/>
          </p:nvPr>
        </p:nvSpPr>
        <p:spPr/>
        <p:txBody>
          <a:bodyPr/>
          <a:lstStyle/>
          <a:p>
            <a:fld id="{9569DE64-0653-D542-959B-059E7AD56C65}" type="slidenum">
              <a:rPr kumimoji="1" lang="ko-Kore-KR" altLang="en-US" smtClean="0"/>
              <a:t>‹#›</a:t>
            </a:fld>
            <a:endParaRPr kumimoji="1" lang="ko-Kore-KR" altLang="en-US"/>
          </a:p>
        </p:txBody>
      </p:sp>
    </p:spTree>
    <p:extLst>
      <p:ext uri="{BB962C8B-B14F-4D97-AF65-F5344CB8AC3E}">
        <p14:creationId xmlns:p14="http://schemas.microsoft.com/office/powerpoint/2010/main" val="188666329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비교">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3FEAEFC6-2069-4625-1C9E-313F8B9E4A8D}"/>
              </a:ext>
            </a:extLst>
          </p:cNvPr>
          <p:cNvSpPr>
            <a:spLocks noGrp="1"/>
          </p:cNvSpPr>
          <p:nvPr>
            <p:ph type="title"/>
          </p:nvPr>
        </p:nvSpPr>
        <p:spPr>
          <a:xfrm>
            <a:off x="839788" y="365125"/>
            <a:ext cx="10515600" cy="1325563"/>
          </a:xfrm>
        </p:spPr>
        <p:txBody>
          <a:bodyPr/>
          <a:lstStyle/>
          <a:p>
            <a:r>
              <a:rPr kumimoji="1" lang="ko-KR" altLang="en-US"/>
              <a:t>마스터 제목 스타일 편집</a:t>
            </a:r>
            <a:endParaRPr kumimoji="1" lang="ko-Kore-KR" altLang="en-US"/>
          </a:p>
        </p:txBody>
      </p:sp>
      <p:sp>
        <p:nvSpPr>
          <p:cNvPr id="3" name="텍스트 개체 틀 2">
            <a:extLst>
              <a:ext uri="{FF2B5EF4-FFF2-40B4-BE49-F238E27FC236}">
                <a16:creationId xmlns:a16="http://schemas.microsoft.com/office/drawing/2014/main" id="{A8CA215D-67D5-A578-60C7-C96298F958C6}"/>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ko-KR" altLang="en-US"/>
              <a:t>마스터 텍스트 스타일을 편집하려면 클릭</a:t>
            </a:r>
          </a:p>
        </p:txBody>
      </p:sp>
      <p:sp>
        <p:nvSpPr>
          <p:cNvPr id="4" name="내용 개체 틀 3">
            <a:extLst>
              <a:ext uri="{FF2B5EF4-FFF2-40B4-BE49-F238E27FC236}">
                <a16:creationId xmlns:a16="http://schemas.microsoft.com/office/drawing/2014/main" id="{85E32A26-1A11-BB81-7508-17E7724D1C32}"/>
              </a:ext>
            </a:extLst>
          </p:cNvPr>
          <p:cNvSpPr>
            <a:spLocks noGrp="1"/>
          </p:cNvSpPr>
          <p:nvPr>
            <p:ph sz="half" idx="2"/>
          </p:nvPr>
        </p:nvSpPr>
        <p:spPr>
          <a:xfrm>
            <a:off x="839788" y="2505075"/>
            <a:ext cx="5157787" cy="3684588"/>
          </a:xfrm>
        </p:spPr>
        <p:txBody>
          <a:bodyPr/>
          <a:lstStyle/>
          <a:p>
            <a:pPr lvl="0"/>
            <a:r>
              <a:rPr kumimoji="1" lang="ko-KR" altLang="en-US"/>
              <a:t>마스터 텍스트 스타일을 편집하려면 클릭</a:t>
            </a:r>
          </a:p>
          <a:p>
            <a:pPr lvl="1"/>
            <a:r>
              <a:rPr kumimoji="1" lang="ko-KR" altLang="en-US"/>
              <a:t>두 번째 수준</a:t>
            </a:r>
          </a:p>
          <a:p>
            <a:pPr lvl="2"/>
            <a:r>
              <a:rPr kumimoji="1" lang="ko-KR" altLang="en-US"/>
              <a:t>세 번째 수준</a:t>
            </a:r>
          </a:p>
          <a:p>
            <a:pPr lvl="3"/>
            <a:r>
              <a:rPr kumimoji="1" lang="ko-KR" altLang="en-US"/>
              <a:t>네 번째 수준</a:t>
            </a:r>
          </a:p>
          <a:p>
            <a:pPr lvl="4"/>
            <a:r>
              <a:rPr kumimoji="1" lang="ko-KR" altLang="en-US"/>
              <a:t>다섯 번째 수준</a:t>
            </a:r>
            <a:endParaRPr kumimoji="1" lang="ko-Kore-KR" altLang="en-US"/>
          </a:p>
        </p:txBody>
      </p:sp>
      <p:sp>
        <p:nvSpPr>
          <p:cNvPr id="5" name="텍스트 개체 틀 4">
            <a:extLst>
              <a:ext uri="{FF2B5EF4-FFF2-40B4-BE49-F238E27FC236}">
                <a16:creationId xmlns:a16="http://schemas.microsoft.com/office/drawing/2014/main" id="{8FFDC3B6-BCAB-D4FE-84CD-7C67128E4FC9}"/>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ko-KR" altLang="en-US"/>
              <a:t>마스터 텍스트 스타일을 편집하려면 클릭</a:t>
            </a:r>
          </a:p>
        </p:txBody>
      </p:sp>
      <p:sp>
        <p:nvSpPr>
          <p:cNvPr id="6" name="내용 개체 틀 5">
            <a:extLst>
              <a:ext uri="{FF2B5EF4-FFF2-40B4-BE49-F238E27FC236}">
                <a16:creationId xmlns:a16="http://schemas.microsoft.com/office/drawing/2014/main" id="{6C178D3A-04D6-1645-D03B-5D40F1F42D80}"/>
              </a:ext>
            </a:extLst>
          </p:cNvPr>
          <p:cNvSpPr>
            <a:spLocks noGrp="1"/>
          </p:cNvSpPr>
          <p:nvPr>
            <p:ph sz="quarter" idx="4"/>
          </p:nvPr>
        </p:nvSpPr>
        <p:spPr>
          <a:xfrm>
            <a:off x="6172200" y="2505075"/>
            <a:ext cx="5183188" cy="3684588"/>
          </a:xfrm>
        </p:spPr>
        <p:txBody>
          <a:bodyPr/>
          <a:lstStyle/>
          <a:p>
            <a:pPr lvl="0"/>
            <a:r>
              <a:rPr kumimoji="1" lang="ko-KR" altLang="en-US"/>
              <a:t>마스터 텍스트 스타일을 편집하려면 클릭</a:t>
            </a:r>
          </a:p>
          <a:p>
            <a:pPr lvl="1"/>
            <a:r>
              <a:rPr kumimoji="1" lang="ko-KR" altLang="en-US"/>
              <a:t>두 번째 수준</a:t>
            </a:r>
          </a:p>
          <a:p>
            <a:pPr lvl="2"/>
            <a:r>
              <a:rPr kumimoji="1" lang="ko-KR" altLang="en-US"/>
              <a:t>세 번째 수준</a:t>
            </a:r>
          </a:p>
          <a:p>
            <a:pPr lvl="3"/>
            <a:r>
              <a:rPr kumimoji="1" lang="ko-KR" altLang="en-US"/>
              <a:t>네 번째 수준</a:t>
            </a:r>
          </a:p>
          <a:p>
            <a:pPr lvl="4"/>
            <a:r>
              <a:rPr kumimoji="1" lang="ko-KR" altLang="en-US"/>
              <a:t>다섯 번째 수준</a:t>
            </a:r>
            <a:endParaRPr kumimoji="1" lang="ko-Kore-KR" altLang="en-US"/>
          </a:p>
        </p:txBody>
      </p:sp>
      <p:sp>
        <p:nvSpPr>
          <p:cNvPr id="7" name="날짜 개체 틀 6">
            <a:extLst>
              <a:ext uri="{FF2B5EF4-FFF2-40B4-BE49-F238E27FC236}">
                <a16:creationId xmlns:a16="http://schemas.microsoft.com/office/drawing/2014/main" id="{CD4E634A-64FC-EFEC-9CCD-7304C3294B35}"/>
              </a:ext>
            </a:extLst>
          </p:cNvPr>
          <p:cNvSpPr>
            <a:spLocks noGrp="1"/>
          </p:cNvSpPr>
          <p:nvPr>
            <p:ph type="dt" sz="half" idx="10"/>
          </p:nvPr>
        </p:nvSpPr>
        <p:spPr/>
        <p:txBody>
          <a:bodyPr/>
          <a:lstStyle/>
          <a:p>
            <a:fld id="{A33C1C67-1477-2D41-B9FF-193BF5F90065}" type="datetimeFigureOut">
              <a:rPr kumimoji="1" lang="ko-Kore-KR" altLang="en-US" smtClean="0"/>
              <a:t>11/15/2024</a:t>
            </a:fld>
            <a:endParaRPr kumimoji="1" lang="ko-Kore-KR" altLang="en-US"/>
          </a:p>
        </p:txBody>
      </p:sp>
      <p:sp>
        <p:nvSpPr>
          <p:cNvPr id="8" name="바닥글 개체 틀 7">
            <a:extLst>
              <a:ext uri="{FF2B5EF4-FFF2-40B4-BE49-F238E27FC236}">
                <a16:creationId xmlns:a16="http://schemas.microsoft.com/office/drawing/2014/main" id="{83BE8C88-084B-64C9-772A-22ADAE758036}"/>
              </a:ext>
            </a:extLst>
          </p:cNvPr>
          <p:cNvSpPr>
            <a:spLocks noGrp="1"/>
          </p:cNvSpPr>
          <p:nvPr>
            <p:ph type="ftr" sz="quarter" idx="11"/>
          </p:nvPr>
        </p:nvSpPr>
        <p:spPr/>
        <p:txBody>
          <a:bodyPr/>
          <a:lstStyle/>
          <a:p>
            <a:endParaRPr kumimoji="1" lang="ko-Kore-KR" altLang="en-US"/>
          </a:p>
        </p:txBody>
      </p:sp>
      <p:sp>
        <p:nvSpPr>
          <p:cNvPr id="9" name="슬라이드 번호 개체 틀 8">
            <a:extLst>
              <a:ext uri="{FF2B5EF4-FFF2-40B4-BE49-F238E27FC236}">
                <a16:creationId xmlns:a16="http://schemas.microsoft.com/office/drawing/2014/main" id="{040F691E-06E4-8DC8-9E06-420BDAF12E7F}"/>
              </a:ext>
            </a:extLst>
          </p:cNvPr>
          <p:cNvSpPr>
            <a:spLocks noGrp="1"/>
          </p:cNvSpPr>
          <p:nvPr>
            <p:ph type="sldNum" sz="quarter" idx="12"/>
          </p:nvPr>
        </p:nvSpPr>
        <p:spPr/>
        <p:txBody>
          <a:bodyPr/>
          <a:lstStyle/>
          <a:p>
            <a:fld id="{9569DE64-0653-D542-959B-059E7AD56C65}" type="slidenum">
              <a:rPr kumimoji="1" lang="ko-Kore-KR" altLang="en-US" smtClean="0"/>
              <a:t>‹#›</a:t>
            </a:fld>
            <a:endParaRPr kumimoji="1" lang="ko-Kore-KR" altLang="en-US"/>
          </a:p>
        </p:txBody>
      </p:sp>
    </p:spTree>
    <p:extLst>
      <p:ext uri="{BB962C8B-B14F-4D97-AF65-F5344CB8AC3E}">
        <p14:creationId xmlns:p14="http://schemas.microsoft.com/office/powerpoint/2010/main" val="397191760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제목만">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92BF5BD5-0ED8-1AD7-C40D-FD8A34A8CD2E}"/>
              </a:ext>
            </a:extLst>
          </p:cNvPr>
          <p:cNvSpPr>
            <a:spLocks noGrp="1"/>
          </p:cNvSpPr>
          <p:nvPr>
            <p:ph type="title"/>
          </p:nvPr>
        </p:nvSpPr>
        <p:spPr/>
        <p:txBody>
          <a:bodyPr/>
          <a:lstStyle/>
          <a:p>
            <a:r>
              <a:rPr kumimoji="1" lang="ko-KR" altLang="en-US"/>
              <a:t>마스터 제목 스타일 편집</a:t>
            </a:r>
            <a:endParaRPr kumimoji="1" lang="ko-Kore-KR" altLang="en-US"/>
          </a:p>
        </p:txBody>
      </p:sp>
      <p:sp>
        <p:nvSpPr>
          <p:cNvPr id="3" name="날짜 개체 틀 2">
            <a:extLst>
              <a:ext uri="{FF2B5EF4-FFF2-40B4-BE49-F238E27FC236}">
                <a16:creationId xmlns:a16="http://schemas.microsoft.com/office/drawing/2014/main" id="{9A56662F-F6CF-C0F5-3705-C7513B123902}"/>
              </a:ext>
            </a:extLst>
          </p:cNvPr>
          <p:cNvSpPr>
            <a:spLocks noGrp="1"/>
          </p:cNvSpPr>
          <p:nvPr>
            <p:ph type="dt" sz="half" idx="10"/>
          </p:nvPr>
        </p:nvSpPr>
        <p:spPr/>
        <p:txBody>
          <a:bodyPr/>
          <a:lstStyle/>
          <a:p>
            <a:fld id="{A33C1C67-1477-2D41-B9FF-193BF5F90065}" type="datetimeFigureOut">
              <a:rPr kumimoji="1" lang="ko-Kore-KR" altLang="en-US" smtClean="0"/>
              <a:t>11/15/2024</a:t>
            </a:fld>
            <a:endParaRPr kumimoji="1" lang="ko-Kore-KR" altLang="en-US"/>
          </a:p>
        </p:txBody>
      </p:sp>
      <p:sp>
        <p:nvSpPr>
          <p:cNvPr id="4" name="바닥글 개체 틀 3">
            <a:extLst>
              <a:ext uri="{FF2B5EF4-FFF2-40B4-BE49-F238E27FC236}">
                <a16:creationId xmlns:a16="http://schemas.microsoft.com/office/drawing/2014/main" id="{211DBAB1-3FC3-5D7F-D99A-213922B077BE}"/>
              </a:ext>
            </a:extLst>
          </p:cNvPr>
          <p:cNvSpPr>
            <a:spLocks noGrp="1"/>
          </p:cNvSpPr>
          <p:nvPr>
            <p:ph type="ftr" sz="quarter" idx="11"/>
          </p:nvPr>
        </p:nvSpPr>
        <p:spPr/>
        <p:txBody>
          <a:bodyPr/>
          <a:lstStyle/>
          <a:p>
            <a:endParaRPr kumimoji="1" lang="ko-Kore-KR" altLang="en-US"/>
          </a:p>
        </p:txBody>
      </p:sp>
      <p:sp>
        <p:nvSpPr>
          <p:cNvPr id="5" name="슬라이드 번호 개체 틀 4">
            <a:extLst>
              <a:ext uri="{FF2B5EF4-FFF2-40B4-BE49-F238E27FC236}">
                <a16:creationId xmlns:a16="http://schemas.microsoft.com/office/drawing/2014/main" id="{8B61F6B3-5A24-189A-9671-7E4A8AE57FD9}"/>
              </a:ext>
            </a:extLst>
          </p:cNvPr>
          <p:cNvSpPr>
            <a:spLocks noGrp="1"/>
          </p:cNvSpPr>
          <p:nvPr>
            <p:ph type="sldNum" sz="quarter" idx="12"/>
          </p:nvPr>
        </p:nvSpPr>
        <p:spPr/>
        <p:txBody>
          <a:bodyPr/>
          <a:lstStyle/>
          <a:p>
            <a:fld id="{9569DE64-0653-D542-959B-059E7AD56C65}" type="slidenum">
              <a:rPr kumimoji="1" lang="ko-Kore-KR" altLang="en-US" smtClean="0"/>
              <a:t>‹#›</a:t>
            </a:fld>
            <a:endParaRPr kumimoji="1" lang="ko-Kore-KR" altLang="en-US"/>
          </a:p>
        </p:txBody>
      </p:sp>
    </p:spTree>
    <p:extLst>
      <p:ext uri="{BB962C8B-B14F-4D97-AF65-F5344CB8AC3E}">
        <p14:creationId xmlns:p14="http://schemas.microsoft.com/office/powerpoint/2010/main" val="64072554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빈 화면">
    <p:spTree>
      <p:nvGrpSpPr>
        <p:cNvPr id="1" name=""/>
        <p:cNvGrpSpPr/>
        <p:nvPr/>
      </p:nvGrpSpPr>
      <p:grpSpPr>
        <a:xfrm>
          <a:off x="0" y="0"/>
          <a:ext cx="0" cy="0"/>
          <a:chOff x="0" y="0"/>
          <a:chExt cx="0" cy="0"/>
        </a:xfrm>
      </p:grpSpPr>
      <p:sp>
        <p:nvSpPr>
          <p:cNvPr id="2" name="날짜 개체 틀 1">
            <a:extLst>
              <a:ext uri="{FF2B5EF4-FFF2-40B4-BE49-F238E27FC236}">
                <a16:creationId xmlns:a16="http://schemas.microsoft.com/office/drawing/2014/main" id="{51F76334-0E7E-F68F-1DFE-6065EB68D067}"/>
              </a:ext>
            </a:extLst>
          </p:cNvPr>
          <p:cNvSpPr>
            <a:spLocks noGrp="1"/>
          </p:cNvSpPr>
          <p:nvPr>
            <p:ph type="dt" sz="half" idx="10"/>
          </p:nvPr>
        </p:nvSpPr>
        <p:spPr/>
        <p:txBody>
          <a:bodyPr/>
          <a:lstStyle/>
          <a:p>
            <a:fld id="{A33C1C67-1477-2D41-B9FF-193BF5F90065}" type="datetimeFigureOut">
              <a:rPr kumimoji="1" lang="ko-Kore-KR" altLang="en-US" smtClean="0"/>
              <a:t>11/15/2024</a:t>
            </a:fld>
            <a:endParaRPr kumimoji="1" lang="ko-Kore-KR" altLang="en-US"/>
          </a:p>
        </p:txBody>
      </p:sp>
      <p:sp>
        <p:nvSpPr>
          <p:cNvPr id="3" name="바닥글 개체 틀 2">
            <a:extLst>
              <a:ext uri="{FF2B5EF4-FFF2-40B4-BE49-F238E27FC236}">
                <a16:creationId xmlns:a16="http://schemas.microsoft.com/office/drawing/2014/main" id="{4F113E0F-208B-BB61-55DC-5275A6BE4B71}"/>
              </a:ext>
            </a:extLst>
          </p:cNvPr>
          <p:cNvSpPr>
            <a:spLocks noGrp="1"/>
          </p:cNvSpPr>
          <p:nvPr>
            <p:ph type="ftr" sz="quarter" idx="11"/>
          </p:nvPr>
        </p:nvSpPr>
        <p:spPr/>
        <p:txBody>
          <a:bodyPr/>
          <a:lstStyle/>
          <a:p>
            <a:endParaRPr kumimoji="1" lang="ko-Kore-KR" altLang="en-US"/>
          </a:p>
        </p:txBody>
      </p:sp>
      <p:sp>
        <p:nvSpPr>
          <p:cNvPr id="4" name="슬라이드 번호 개체 틀 3">
            <a:extLst>
              <a:ext uri="{FF2B5EF4-FFF2-40B4-BE49-F238E27FC236}">
                <a16:creationId xmlns:a16="http://schemas.microsoft.com/office/drawing/2014/main" id="{F260E9B5-CAE4-0B83-874A-26B369561079}"/>
              </a:ext>
            </a:extLst>
          </p:cNvPr>
          <p:cNvSpPr>
            <a:spLocks noGrp="1"/>
          </p:cNvSpPr>
          <p:nvPr>
            <p:ph type="sldNum" sz="quarter" idx="12"/>
          </p:nvPr>
        </p:nvSpPr>
        <p:spPr/>
        <p:txBody>
          <a:bodyPr/>
          <a:lstStyle/>
          <a:p>
            <a:fld id="{9569DE64-0653-D542-959B-059E7AD56C65}" type="slidenum">
              <a:rPr kumimoji="1" lang="ko-Kore-KR" altLang="en-US" smtClean="0"/>
              <a:t>‹#›</a:t>
            </a:fld>
            <a:endParaRPr kumimoji="1" lang="ko-Kore-KR" altLang="en-US"/>
          </a:p>
        </p:txBody>
      </p:sp>
    </p:spTree>
    <p:extLst>
      <p:ext uri="{BB962C8B-B14F-4D97-AF65-F5344CB8AC3E}">
        <p14:creationId xmlns:p14="http://schemas.microsoft.com/office/powerpoint/2010/main" val="114998622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캡션 있는 콘텐츠">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F0C7C0D9-625E-ED0C-3320-858C14B00725}"/>
              </a:ext>
            </a:extLst>
          </p:cNvPr>
          <p:cNvSpPr>
            <a:spLocks noGrp="1"/>
          </p:cNvSpPr>
          <p:nvPr>
            <p:ph type="title"/>
          </p:nvPr>
        </p:nvSpPr>
        <p:spPr>
          <a:xfrm>
            <a:off x="839788" y="457200"/>
            <a:ext cx="3932237" cy="1600200"/>
          </a:xfrm>
        </p:spPr>
        <p:txBody>
          <a:bodyPr anchor="b"/>
          <a:lstStyle>
            <a:lvl1pPr>
              <a:defRPr sz="3200"/>
            </a:lvl1pPr>
          </a:lstStyle>
          <a:p>
            <a:r>
              <a:rPr kumimoji="1" lang="ko-KR" altLang="en-US"/>
              <a:t>마스터 제목 스타일 편집</a:t>
            </a:r>
            <a:endParaRPr kumimoji="1" lang="ko-Kore-KR" altLang="en-US"/>
          </a:p>
        </p:txBody>
      </p:sp>
      <p:sp>
        <p:nvSpPr>
          <p:cNvPr id="3" name="내용 개체 틀 2">
            <a:extLst>
              <a:ext uri="{FF2B5EF4-FFF2-40B4-BE49-F238E27FC236}">
                <a16:creationId xmlns:a16="http://schemas.microsoft.com/office/drawing/2014/main" id="{D17889EA-9DE1-83D7-9F4F-B50E890C1991}"/>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ko-KR" altLang="en-US"/>
              <a:t>마스터 텍스트 스타일을 편집하려면 클릭</a:t>
            </a:r>
          </a:p>
          <a:p>
            <a:pPr lvl="1"/>
            <a:r>
              <a:rPr kumimoji="1" lang="ko-KR" altLang="en-US"/>
              <a:t>두 번째 수준</a:t>
            </a:r>
          </a:p>
          <a:p>
            <a:pPr lvl="2"/>
            <a:r>
              <a:rPr kumimoji="1" lang="ko-KR" altLang="en-US"/>
              <a:t>세 번째 수준</a:t>
            </a:r>
          </a:p>
          <a:p>
            <a:pPr lvl="3"/>
            <a:r>
              <a:rPr kumimoji="1" lang="ko-KR" altLang="en-US"/>
              <a:t>네 번째 수준</a:t>
            </a:r>
          </a:p>
          <a:p>
            <a:pPr lvl="4"/>
            <a:r>
              <a:rPr kumimoji="1" lang="ko-KR" altLang="en-US"/>
              <a:t>다섯 번째 수준</a:t>
            </a:r>
            <a:endParaRPr kumimoji="1" lang="ko-Kore-KR" altLang="en-US"/>
          </a:p>
        </p:txBody>
      </p:sp>
      <p:sp>
        <p:nvSpPr>
          <p:cNvPr id="4" name="텍스트 개체 틀 3">
            <a:extLst>
              <a:ext uri="{FF2B5EF4-FFF2-40B4-BE49-F238E27FC236}">
                <a16:creationId xmlns:a16="http://schemas.microsoft.com/office/drawing/2014/main" id="{1EE0AFDB-1BEA-B0CB-7857-EC4F3A7F378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ko-KR" altLang="en-US"/>
              <a:t>마스터 텍스트 스타일을 편집하려면 클릭</a:t>
            </a:r>
          </a:p>
        </p:txBody>
      </p:sp>
      <p:sp>
        <p:nvSpPr>
          <p:cNvPr id="5" name="날짜 개체 틀 4">
            <a:extLst>
              <a:ext uri="{FF2B5EF4-FFF2-40B4-BE49-F238E27FC236}">
                <a16:creationId xmlns:a16="http://schemas.microsoft.com/office/drawing/2014/main" id="{AF45CF4A-182C-22BB-6DE8-D70BFCB849A4}"/>
              </a:ext>
            </a:extLst>
          </p:cNvPr>
          <p:cNvSpPr>
            <a:spLocks noGrp="1"/>
          </p:cNvSpPr>
          <p:nvPr>
            <p:ph type="dt" sz="half" idx="10"/>
          </p:nvPr>
        </p:nvSpPr>
        <p:spPr/>
        <p:txBody>
          <a:bodyPr/>
          <a:lstStyle/>
          <a:p>
            <a:fld id="{A33C1C67-1477-2D41-B9FF-193BF5F90065}" type="datetimeFigureOut">
              <a:rPr kumimoji="1" lang="ko-Kore-KR" altLang="en-US" smtClean="0"/>
              <a:t>11/15/2024</a:t>
            </a:fld>
            <a:endParaRPr kumimoji="1" lang="ko-Kore-KR" altLang="en-US"/>
          </a:p>
        </p:txBody>
      </p:sp>
      <p:sp>
        <p:nvSpPr>
          <p:cNvPr id="6" name="바닥글 개체 틀 5">
            <a:extLst>
              <a:ext uri="{FF2B5EF4-FFF2-40B4-BE49-F238E27FC236}">
                <a16:creationId xmlns:a16="http://schemas.microsoft.com/office/drawing/2014/main" id="{13937FAE-8C07-C831-EB5B-A4A0D933E2B1}"/>
              </a:ext>
            </a:extLst>
          </p:cNvPr>
          <p:cNvSpPr>
            <a:spLocks noGrp="1"/>
          </p:cNvSpPr>
          <p:nvPr>
            <p:ph type="ftr" sz="quarter" idx="11"/>
          </p:nvPr>
        </p:nvSpPr>
        <p:spPr/>
        <p:txBody>
          <a:bodyPr/>
          <a:lstStyle/>
          <a:p>
            <a:endParaRPr kumimoji="1" lang="ko-Kore-KR" altLang="en-US"/>
          </a:p>
        </p:txBody>
      </p:sp>
      <p:sp>
        <p:nvSpPr>
          <p:cNvPr id="7" name="슬라이드 번호 개체 틀 6">
            <a:extLst>
              <a:ext uri="{FF2B5EF4-FFF2-40B4-BE49-F238E27FC236}">
                <a16:creationId xmlns:a16="http://schemas.microsoft.com/office/drawing/2014/main" id="{90D05BA8-0A31-055E-9E4C-04CF002FDA06}"/>
              </a:ext>
            </a:extLst>
          </p:cNvPr>
          <p:cNvSpPr>
            <a:spLocks noGrp="1"/>
          </p:cNvSpPr>
          <p:nvPr>
            <p:ph type="sldNum" sz="quarter" idx="12"/>
          </p:nvPr>
        </p:nvSpPr>
        <p:spPr/>
        <p:txBody>
          <a:bodyPr/>
          <a:lstStyle/>
          <a:p>
            <a:fld id="{9569DE64-0653-D542-959B-059E7AD56C65}" type="slidenum">
              <a:rPr kumimoji="1" lang="ko-Kore-KR" altLang="en-US" smtClean="0"/>
              <a:t>‹#›</a:t>
            </a:fld>
            <a:endParaRPr kumimoji="1" lang="ko-Kore-KR" altLang="en-US"/>
          </a:p>
        </p:txBody>
      </p:sp>
    </p:spTree>
    <p:extLst>
      <p:ext uri="{BB962C8B-B14F-4D97-AF65-F5344CB8AC3E}">
        <p14:creationId xmlns:p14="http://schemas.microsoft.com/office/powerpoint/2010/main" val="116663923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캡션 있는 그림">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EFCD794B-A2DB-8740-94FB-1D23082990C1}"/>
              </a:ext>
            </a:extLst>
          </p:cNvPr>
          <p:cNvSpPr>
            <a:spLocks noGrp="1"/>
          </p:cNvSpPr>
          <p:nvPr>
            <p:ph type="title"/>
          </p:nvPr>
        </p:nvSpPr>
        <p:spPr>
          <a:xfrm>
            <a:off x="839788" y="457200"/>
            <a:ext cx="3932237" cy="1600200"/>
          </a:xfrm>
        </p:spPr>
        <p:txBody>
          <a:bodyPr anchor="b"/>
          <a:lstStyle>
            <a:lvl1pPr>
              <a:defRPr sz="3200"/>
            </a:lvl1pPr>
          </a:lstStyle>
          <a:p>
            <a:r>
              <a:rPr kumimoji="1" lang="ko-KR" altLang="en-US"/>
              <a:t>마스터 제목 스타일 편집</a:t>
            </a:r>
            <a:endParaRPr kumimoji="1" lang="ko-Kore-KR" altLang="en-US"/>
          </a:p>
        </p:txBody>
      </p:sp>
      <p:sp>
        <p:nvSpPr>
          <p:cNvPr id="3" name="그림 개체 틀 2">
            <a:extLst>
              <a:ext uri="{FF2B5EF4-FFF2-40B4-BE49-F238E27FC236}">
                <a16:creationId xmlns:a16="http://schemas.microsoft.com/office/drawing/2014/main" id="{96FF4D08-31A5-FDFF-0D3A-456199A1F76A}"/>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ko-Kore-KR" altLang="en-US"/>
          </a:p>
        </p:txBody>
      </p:sp>
      <p:sp>
        <p:nvSpPr>
          <p:cNvPr id="4" name="텍스트 개체 틀 3">
            <a:extLst>
              <a:ext uri="{FF2B5EF4-FFF2-40B4-BE49-F238E27FC236}">
                <a16:creationId xmlns:a16="http://schemas.microsoft.com/office/drawing/2014/main" id="{C5E0AE38-3FD2-9AB5-DF1D-8725ED3C3E1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ko-KR" altLang="en-US"/>
              <a:t>마스터 텍스트 스타일을 편집하려면 클릭</a:t>
            </a:r>
          </a:p>
        </p:txBody>
      </p:sp>
      <p:sp>
        <p:nvSpPr>
          <p:cNvPr id="5" name="날짜 개체 틀 4">
            <a:extLst>
              <a:ext uri="{FF2B5EF4-FFF2-40B4-BE49-F238E27FC236}">
                <a16:creationId xmlns:a16="http://schemas.microsoft.com/office/drawing/2014/main" id="{97D70B52-2070-C772-FCAE-6A9592E736AF}"/>
              </a:ext>
            </a:extLst>
          </p:cNvPr>
          <p:cNvSpPr>
            <a:spLocks noGrp="1"/>
          </p:cNvSpPr>
          <p:nvPr>
            <p:ph type="dt" sz="half" idx="10"/>
          </p:nvPr>
        </p:nvSpPr>
        <p:spPr/>
        <p:txBody>
          <a:bodyPr/>
          <a:lstStyle/>
          <a:p>
            <a:fld id="{A33C1C67-1477-2D41-B9FF-193BF5F90065}" type="datetimeFigureOut">
              <a:rPr kumimoji="1" lang="ko-Kore-KR" altLang="en-US" smtClean="0"/>
              <a:t>11/15/2024</a:t>
            </a:fld>
            <a:endParaRPr kumimoji="1" lang="ko-Kore-KR" altLang="en-US"/>
          </a:p>
        </p:txBody>
      </p:sp>
      <p:sp>
        <p:nvSpPr>
          <p:cNvPr id="6" name="바닥글 개체 틀 5">
            <a:extLst>
              <a:ext uri="{FF2B5EF4-FFF2-40B4-BE49-F238E27FC236}">
                <a16:creationId xmlns:a16="http://schemas.microsoft.com/office/drawing/2014/main" id="{AA9E8568-EAC2-E1C5-E118-EAFEFD2DE049}"/>
              </a:ext>
            </a:extLst>
          </p:cNvPr>
          <p:cNvSpPr>
            <a:spLocks noGrp="1"/>
          </p:cNvSpPr>
          <p:nvPr>
            <p:ph type="ftr" sz="quarter" idx="11"/>
          </p:nvPr>
        </p:nvSpPr>
        <p:spPr/>
        <p:txBody>
          <a:bodyPr/>
          <a:lstStyle/>
          <a:p>
            <a:endParaRPr kumimoji="1" lang="ko-Kore-KR" altLang="en-US"/>
          </a:p>
        </p:txBody>
      </p:sp>
      <p:sp>
        <p:nvSpPr>
          <p:cNvPr id="7" name="슬라이드 번호 개체 틀 6">
            <a:extLst>
              <a:ext uri="{FF2B5EF4-FFF2-40B4-BE49-F238E27FC236}">
                <a16:creationId xmlns:a16="http://schemas.microsoft.com/office/drawing/2014/main" id="{08F9E1FB-FEE8-2C51-B9BF-CEC8D933C9DF}"/>
              </a:ext>
            </a:extLst>
          </p:cNvPr>
          <p:cNvSpPr>
            <a:spLocks noGrp="1"/>
          </p:cNvSpPr>
          <p:nvPr>
            <p:ph type="sldNum" sz="quarter" idx="12"/>
          </p:nvPr>
        </p:nvSpPr>
        <p:spPr/>
        <p:txBody>
          <a:bodyPr/>
          <a:lstStyle/>
          <a:p>
            <a:fld id="{9569DE64-0653-D542-959B-059E7AD56C65}" type="slidenum">
              <a:rPr kumimoji="1" lang="ko-Kore-KR" altLang="en-US" smtClean="0"/>
              <a:t>‹#›</a:t>
            </a:fld>
            <a:endParaRPr kumimoji="1" lang="ko-Kore-KR" altLang="en-US"/>
          </a:p>
        </p:txBody>
      </p:sp>
    </p:spTree>
    <p:extLst>
      <p:ext uri="{BB962C8B-B14F-4D97-AF65-F5344CB8AC3E}">
        <p14:creationId xmlns:p14="http://schemas.microsoft.com/office/powerpoint/2010/main" val="285410811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제목 개체 틀 1">
            <a:extLst>
              <a:ext uri="{FF2B5EF4-FFF2-40B4-BE49-F238E27FC236}">
                <a16:creationId xmlns:a16="http://schemas.microsoft.com/office/drawing/2014/main" id="{079C76FD-9F1B-C2DA-2D3E-000C734C223F}"/>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ko-KR" altLang="en-US"/>
              <a:t>마스터 제목 스타일 편집</a:t>
            </a:r>
            <a:endParaRPr kumimoji="1" lang="ko-Kore-KR" altLang="en-US"/>
          </a:p>
        </p:txBody>
      </p:sp>
      <p:sp>
        <p:nvSpPr>
          <p:cNvPr id="3" name="텍스트 개체 틀 2">
            <a:extLst>
              <a:ext uri="{FF2B5EF4-FFF2-40B4-BE49-F238E27FC236}">
                <a16:creationId xmlns:a16="http://schemas.microsoft.com/office/drawing/2014/main" id="{17AE6F04-B19E-863F-30B3-02C7536168BF}"/>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ko-KR" altLang="en-US"/>
              <a:t>마스터 텍스트 스타일을 편집하려면 클릭</a:t>
            </a:r>
          </a:p>
          <a:p>
            <a:pPr lvl="1"/>
            <a:r>
              <a:rPr kumimoji="1" lang="ko-KR" altLang="en-US"/>
              <a:t>두 번째 수준</a:t>
            </a:r>
          </a:p>
          <a:p>
            <a:pPr lvl="2"/>
            <a:r>
              <a:rPr kumimoji="1" lang="ko-KR" altLang="en-US"/>
              <a:t>세 번째 수준</a:t>
            </a:r>
          </a:p>
          <a:p>
            <a:pPr lvl="3"/>
            <a:r>
              <a:rPr kumimoji="1" lang="ko-KR" altLang="en-US"/>
              <a:t>네 번째 수준</a:t>
            </a:r>
          </a:p>
          <a:p>
            <a:pPr lvl="4"/>
            <a:r>
              <a:rPr kumimoji="1" lang="ko-KR" altLang="en-US"/>
              <a:t>다섯 번째 수준</a:t>
            </a:r>
            <a:endParaRPr kumimoji="1" lang="ko-Kore-KR" altLang="en-US"/>
          </a:p>
        </p:txBody>
      </p:sp>
      <p:sp>
        <p:nvSpPr>
          <p:cNvPr id="4" name="날짜 개체 틀 3">
            <a:extLst>
              <a:ext uri="{FF2B5EF4-FFF2-40B4-BE49-F238E27FC236}">
                <a16:creationId xmlns:a16="http://schemas.microsoft.com/office/drawing/2014/main" id="{2F2714DE-B4CC-8571-AB2B-72F10781F801}"/>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A33C1C67-1477-2D41-B9FF-193BF5F90065}" type="datetimeFigureOut">
              <a:rPr kumimoji="1" lang="ko-Kore-KR" altLang="en-US" smtClean="0"/>
              <a:t>11/15/2024</a:t>
            </a:fld>
            <a:endParaRPr kumimoji="1" lang="ko-Kore-KR" altLang="en-US"/>
          </a:p>
        </p:txBody>
      </p:sp>
      <p:sp>
        <p:nvSpPr>
          <p:cNvPr id="5" name="바닥글 개체 틀 4">
            <a:extLst>
              <a:ext uri="{FF2B5EF4-FFF2-40B4-BE49-F238E27FC236}">
                <a16:creationId xmlns:a16="http://schemas.microsoft.com/office/drawing/2014/main" id="{638BF536-AB91-B21A-8CA1-4A20BCE4261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kumimoji="1" lang="ko-Kore-KR" altLang="en-US"/>
          </a:p>
        </p:txBody>
      </p:sp>
      <p:sp>
        <p:nvSpPr>
          <p:cNvPr id="6" name="슬라이드 번호 개체 틀 5">
            <a:extLst>
              <a:ext uri="{FF2B5EF4-FFF2-40B4-BE49-F238E27FC236}">
                <a16:creationId xmlns:a16="http://schemas.microsoft.com/office/drawing/2014/main" id="{07BEA3BE-2AAE-3127-43F7-6199BEEE7F8A}"/>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9569DE64-0653-D542-959B-059E7AD56C65}" type="slidenum">
              <a:rPr kumimoji="1" lang="ko-Kore-KR" altLang="en-US" smtClean="0"/>
              <a:t>‹#›</a:t>
            </a:fld>
            <a:endParaRPr kumimoji="1" lang="ko-Kore-KR" altLang="en-US"/>
          </a:p>
        </p:txBody>
      </p:sp>
    </p:spTree>
    <p:extLst>
      <p:ext uri="{BB962C8B-B14F-4D97-AF65-F5344CB8AC3E}">
        <p14:creationId xmlns:p14="http://schemas.microsoft.com/office/powerpoint/2010/main" val="402598024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ko-Kore-K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그림 4" descr="직사각형, 스크린샷, 텍스트, 화이트보드이(가) 표시된 사진&#10;&#10;자동 생성된 설명">
            <a:extLst>
              <a:ext uri="{FF2B5EF4-FFF2-40B4-BE49-F238E27FC236}">
                <a16:creationId xmlns:a16="http://schemas.microsoft.com/office/drawing/2014/main" id="{9C88599D-5B9E-85D0-6CFD-B4D2BCA9C6AB}"/>
              </a:ext>
            </a:extLst>
          </p:cNvPr>
          <p:cNvPicPr>
            <a:picLocks noGrp="1" noRot="1" noChangeAspect="1" noMove="1" noResize="1" noEditPoints="1" noAdjustHandles="1" noChangeArrowheads="1" noChangeShapeType="1" noCrop="1"/>
          </p:cNvPicPr>
          <p:nvPr/>
        </p:nvPicPr>
        <p:blipFill>
          <a:blip r:embed="rId2"/>
          <a:stretch>
            <a:fillRect/>
          </a:stretch>
        </p:blipFill>
        <p:spPr>
          <a:xfrm>
            <a:off x="0" y="0"/>
            <a:ext cx="12192000" cy="6858000"/>
          </a:xfrm>
          <a:prstGeom prst="rect">
            <a:avLst/>
          </a:prstGeom>
        </p:spPr>
      </p:pic>
      <p:sp>
        <p:nvSpPr>
          <p:cNvPr id="22" name="TextBox 21">
            <a:extLst>
              <a:ext uri="{FF2B5EF4-FFF2-40B4-BE49-F238E27FC236}">
                <a16:creationId xmlns:a16="http://schemas.microsoft.com/office/drawing/2014/main" id="{2AA0DAB0-76DA-979D-9FA4-FA4F810F2F8C}"/>
              </a:ext>
            </a:extLst>
          </p:cNvPr>
          <p:cNvSpPr txBox="1"/>
          <p:nvPr/>
        </p:nvSpPr>
        <p:spPr>
          <a:xfrm>
            <a:off x="711200" y="3094373"/>
            <a:ext cx="10540380" cy="1107996"/>
          </a:xfrm>
          <a:prstGeom prst="rect">
            <a:avLst/>
          </a:prstGeom>
          <a:noFill/>
        </p:spPr>
        <p:txBody>
          <a:bodyPr wrap="square" anchor="ctr">
            <a:spAutoFit/>
          </a:bodyPr>
          <a:lstStyle/>
          <a:p>
            <a:pPr algn="ctr"/>
            <a:r>
              <a:rPr lang="en-US" altLang="ko-Kore-KR" sz="6600" b="1" dirty="0">
                <a:latin typeface="Calibri" panose="020F0502020204030204" pitchFamily="34" charset="0"/>
                <a:ea typeface="Noto Sans KR Medium" panose="020B0500000000000000"/>
                <a:cs typeface="Calibri" panose="020F0502020204030204" pitchFamily="34" charset="0"/>
              </a:rPr>
              <a:t>The Winds of Change</a:t>
            </a:r>
          </a:p>
        </p:txBody>
      </p:sp>
      <p:cxnSp>
        <p:nvCxnSpPr>
          <p:cNvPr id="14" name="직선 연결선[R] 13">
            <a:extLst>
              <a:ext uri="{FF2B5EF4-FFF2-40B4-BE49-F238E27FC236}">
                <a16:creationId xmlns:a16="http://schemas.microsoft.com/office/drawing/2014/main" id="{B4C865B4-E4AA-442F-4C76-C8D3D139D429}"/>
              </a:ext>
            </a:extLst>
          </p:cNvPr>
          <p:cNvCxnSpPr>
            <a:cxnSpLocks/>
          </p:cNvCxnSpPr>
          <p:nvPr/>
        </p:nvCxnSpPr>
        <p:spPr>
          <a:xfrm>
            <a:off x="2743200" y="1116000"/>
            <a:ext cx="8508380" cy="0"/>
          </a:xfrm>
          <a:prstGeom prst="line">
            <a:avLst/>
          </a:prstGeom>
          <a:ln w="6350">
            <a:solidFill>
              <a:schemeClr val="tx1"/>
            </a:solidFill>
          </a:ln>
        </p:spPr>
        <p:style>
          <a:lnRef idx="2">
            <a:schemeClr val="accent1"/>
          </a:lnRef>
          <a:fillRef idx="0">
            <a:schemeClr val="accent1"/>
          </a:fillRef>
          <a:effectRef idx="1">
            <a:schemeClr val="accent1"/>
          </a:effectRef>
          <a:fontRef idx="minor">
            <a:schemeClr val="tx1"/>
          </a:fontRef>
        </p:style>
      </p:cxnSp>
      <p:pic>
        <p:nvPicPr>
          <p:cNvPr id="15" name="그림 14">
            <a:extLst>
              <a:ext uri="{FF2B5EF4-FFF2-40B4-BE49-F238E27FC236}">
                <a16:creationId xmlns:a16="http://schemas.microsoft.com/office/drawing/2014/main" id="{900A4511-19B5-32BF-87EF-AF161CA68D76}"/>
              </a:ext>
            </a:extLst>
          </p:cNvPr>
          <p:cNvPicPr>
            <a:picLocks noChangeAspect="1"/>
          </p:cNvPicPr>
          <p:nvPr/>
        </p:nvPicPr>
        <p:blipFill>
          <a:blip r:embed="rId3"/>
          <a:stretch>
            <a:fillRect/>
          </a:stretch>
        </p:blipFill>
        <p:spPr>
          <a:xfrm>
            <a:off x="1425031" y="646013"/>
            <a:ext cx="2032000" cy="469900"/>
          </a:xfrm>
          <a:prstGeom prst="rect">
            <a:avLst/>
          </a:prstGeom>
        </p:spPr>
      </p:pic>
      <p:pic>
        <p:nvPicPr>
          <p:cNvPr id="17" name="그림 16">
            <a:extLst>
              <a:ext uri="{FF2B5EF4-FFF2-40B4-BE49-F238E27FC236}">
                <a16:creationId xmlns:a16="http://schemas.microsoft.com/office/drawing/2014/main" id="{355E5868-0447-F423-6FB0-35C450F9A8D6}"/>
              </a:ext>
            </a:extLst>
          </p:cNvPr>
          <p:cNvPicPr>
            <a:picLocks noChangeAspect="1"/>
          </p:cNvPicPr>
          <p:nvPr/>
        </p:nvPicPr>
        <p:blipFill>
          <a:blip r:embed="rId3"/>
          <a:stretch>
            <a:fillRect/>
          </a:stretch>
        </p:blipFill>
        <p:spPr>
          <a:xfrm flipH="1">
            <a:off x="3395505" y="646013"/>
            <a:ext cx="2031998" cy="469900"/>
          </a:xfrm>
          <a:prstGeom prst="rect">
            <a:avLst/>
          </a:prstGeom>
        </p:spPr>
      </p:pic>
      <p:sp>
        <p:nvSpPr>
          <p:cNvPr id="4" name="TextBox 3">
            <a:extLst>
              <a:ext uri="{FF2B5EF4-FFF2-40B4-BE49-F238E27FC236}">
                <a16:creationId xmlns:a16="http://schemas.microsoft.com/office/drawing/2014/main" id="{B6DFD2CA-7C67-7F52-3C8A-9356DE737E5C}"/>
              </a:ext>
            </a:extLst>
          </p:cNvPr>
          <p:cNvSpPr txBox="1"/>
          <p:nvPr/>
        </p:nvSpPr>
        <p:spPr>
          <a:xfrm>
            <a:off x="1533671" y="697673"/>
            <a:ext cx="4043263" cy="369332"/>
          </a:xfrm>
          <a:prstGeom prst="rect">
            <a:avLst/>
          </a:prstGeom>
          <a:noFill/>
        </p:spPr>
        <p:txBody>
          <a:bodyPr wrap="square" anchor="ctr">
            <a:spAutoFit/>
          </a:bodyPr>
          <a:lstStyle/>
          <a:p>
            <a:r>
              <a:rPr kumimoji="1" lang="en-US" altLang="ko-Kore-KR" dirty="0">
                <a:solidFill>
                  <a:schemeClr val="tx1"/>
                </a:solidFill>
                <a:latin typeface="Calibri" panose="020F0502020204030204" pitchFamily="34" charset="0"/>
                <a:ea typeface="Noto Sans KR Medium" panose="020B0500000000000000" pitchFamily="34" charset="-128"/>
                <a:cs typeface="Calibri" panose="020F0502020204030204" pitchFamily="34" charset="0"/>
              </a:rPr>
              <a:t>High School </a:t>
            </a:r>
            <a:r>
              <a:rPr kumimoji="1" lang="en-US" altLang="ko-Kore-KR" b="1" dirty="0">
                <a:solidFill>
                  <a:schemeClr val="tx1"/>
                </a:solidFill>
                <a:latin typeface="Calibri" panose="020F0502020204030204" pitchFamily="34" charset="0"/>
                <a:ea typeface="Noto Sans KR Medium" panose="020B0500000000000000" pitchFamily="34" charset="-128"/>
                <a:cs typeface="Calibri" panose="020F0502020204030204" pitchFamily="34" charset="0"/>
              </a:rPr>
              <a:t>Common English 1 </a:t>
            </a:r>
            <a:r>
              <a:rPr kumimoji="1" lang="en-US" altLang="ko-Kore-KR" sz="1600" dirty="0">
                <a:solidFill>
                  <a:schemeClr val="tx1"/>
                </a:solidFill>
                <a:latin typeface="나눔고딕" panose="020D0604000000000000" pitchFamily="50" charset="-127"/>
                <a:ea typeface="나눔고딕" panose="020D0604000000000000" pitchFamily="50" charset="-127"/>
                <a:cs typeface="Calibri" panose="020F0502020204030204" pitchFamily="34" charset="0"/>
              </a:rPr>
              <a:t>(</a:t>
            </a:r>
            <a:r>
              <a:rPr kumimoji="1" lang="ko-KR" altLang="en-US" sz="1600" dirty="0">
                <a:solidFill>
                  <a:schemeClr val="tx1"/>
                </a:solidFill>
                <a:latin typeface="나눔고딕" panose="020D0604000000000000" pitchFamily="50" charset="-127"/>
                <a:ea typeface="나눔고딕" panose="020D0604000000000000" pitchFamily="50" charset="-127"/>
                <a:cs typeface="Calibri" panose="020F0502020204030204" pitchFamily="34" charset="0"/>
              </a:rPr>
              <a:t>오선영</a:t>
            </a:r>
            <a:r>
              <a:rPr kumimoji="1" lang="en-US" altLang="ko-KR" sz="1600" dirty="0">
                <a:solidFill>
                  <a:schemeClr val="tx1"/>
                </a:solidFill>
                <a:latin typeface="나눔고딕" panose="020D0604000000000000" pitchFamily="50" charset="-127"/>
                <a:ea typeface="나눔고딕" panose="020D0604000000000000" pitchFamily="50" charset="-127"/>
                <a:cs typeface="Calibri" panose="020F0502020204030204" pitchFamily="34" charset="0"/>
              </a:rPr>
              <a:t>)</a:t>
            </a:r>
            <a:endParaRPr kumimoji="1" lang="en-US" altLang="ko-KR" dirty="0">
              <a:latin typeface="나눔고딕" panose="020D0604000000000000" pitchFamily="50" charset="-127"/>
              <a:ea typeface="나눔고딕" panose="020D0604000000000000" pitchFamily="50" charset="-127"/>
              <a:cs typeface="Calibri" panose="020F0502020204030204" pitchFamily="34" charset="0"/>
            </a:endParaRPr>
          </a:p>
        </p:txBody>
      </p:sp>
      <p:sp>
        <p:nvSpPr>
          <p:cNvPr id="3" name="TextBox 2">
            <a:extLst>
              <a:ext uri="{FF2B5EF4-FFF2-40B4-BE49-F238E27FC236}">
                <a16:creationId xmlns:a16="http://schemas.microsoft.com/office/drawing/2014/main" id="{D5FFFBC3-CDCD-AF43-D486-68991BDF36D3}"/>
              </a:ext>
            </a:extLst>
          </p:cNvPr>
          <p:cNvSpPr txBox="1"/>
          <p:nvPr/>
        </p:nvSpPr>
        <p:spPr>
          <a:xfrm>
            <a:off x="9030493" y="660666"/>
            <a:ext cx="1921934" cy="461665"/>
          </a:xfrm>
          <a:prstGeom prst="rect">
            <a:avLst/>
          </a:prstGeom>
          <a:noFill/>
        </p:spPr>
        <p:txBody>
          <a:bodyPr wrap="square" anchor="ctr">
            <a:spAutoFit/>
          </a:bodyPr>
          <a:lstStyle/>
          <a:p>
            <a:pPr algn="r"/>
            <a:r>
              <a:rPr lang="en-US" altLang="ko-Kore-KR" sz="2400" b="1" dirty="0">
                <a:solidFill>
                  <a:srgbClr val="E18175"/>
                </a:solidFill>
                <a:effectLst/>
                <a:latin typeface="Calibri" panose="020F0502020204030204" pitchFamily="34" charset="0"/>
                <a:ea typeface="Noto Sans KR Medium" panose="020B0500000000000000" pitchFamily="34" charset="-128"/>
                <a:cs typeface="Calibri" panose="020F0502020204030204" pitchFamily="34" charset="0"/>
              </a:rPr>
              <a:t>Lesson </a:t>
            </a:r>
            <a:r>
              <a:rPr lang="en-US" altLang="ko-KR" sz="2400" b="1" dirty="0">
                <a:solidFill>
                  <a:srgbClr val="E18175"/>
                </a:solidFill>
                <a:effectLst/>
                <a:latin typeface="Calibri" panose="020F0502020204030204" pitchFamily="34" charset="0"/>
                <a:ea typeface="Noto Sans KR Medium" panose="020B0500000000000000" pitchFamily="34" charset="-128"/>
                <a:cs typeface="Calibri" panose="020F0502020204030204" pitchFamily="34" charset="0"/>
              </a:rPr>
              <a:t>4</a:t>
            </a:r>
            <a:endParaRPr lang="en-US" altLang="ko-Kore-KR" sz="2400" b="1" dirty="0">
              <a:solidFill>
                <a:srgbClr val="E18175"/>
              </a:solidFill>
              <a:effectLst/>
              <a:latin typeface="Calibri" panose="020F0502020204030204" pitchFamily="34" charset="0"/>
              <a:ea typeface="Noto Sans KR Medium" panose="020B0500000000000000" pitchFamily="34" charset="-128"/>
              <a:cs typeface="Calibri" panose="020F0502020204030204" pitchFamily="34" charset="0"/>
            </a:endParaRPr>
          </a:p>
        </p:txBody>
      </p:sp>
    </p:spTree>
    <p:extLst>
      <p:ext uri="{BB962C8B-B14F-4D97-AF65-F5344CB8AC3E}">
        <p14:creationId xmlns:p14="http://schemas.microsoft.com/office/powerpoint/2010/main" val="166929972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그림 31" descr="직사각형, 스크린샷, 텍스트, 화이트보드이(가) 표시된 사진&#10;&#10;자동 생성된 설명">
            <a:extLst>
              <a:ext uri="{FF2B5EF4-FFF2-40B4-BE49-F238E27FC236}">
                <a16:creationId xmlns:a16="http://schemas.microsoft.com/office/drawing/2014/main" id="{7B01D9F4-E812-0C20-3C7B-88BE3550C768}"/>
              </a:ext>
            </a:extLst>
          </p:cNvPr>
          <p:cNvPicPr>
            <a:picLocks noGrp="1" noRot="1" noMove="1" noResize="1" noEditPoints="1" noAdjustHandles="1" noChangeArrowheads="1" noChangeShapeType="1" noCrop="1"/>
          </p:cNvPicPr>
          <p:nvPr/>
        </p:nvPicPr>
        <p:blipFill>
          <a:blip r:embed="rId2"/>
          <a:stretch>
            <a:fillRect/>
          </a:stretch>
        </p:blipFill>
        <p:spPr>
          <a:xfrm>
            <a:off x="0" y="0"/>
            <a:ext cx="12192000" cy="6858000"/>
          </a:xfrm>
          <a:prstGeom prst="rect">
            <a:avLst/>
          </a:prstGeom>
        </p:spPr>
      </p:pic>
      <p:sp>
        <p:nvSpPr>
          <p:cNvPr id="22" name="TextBox 21">
            <a:extLst>
              <a:ext uri="{FF2B5EF4-FFF2-40B4-BE49-F238E27FC236}">
                <a16:creationId xmlns:a16="http://schemas.microsoft.com/office/drawing/2014/main" id="{2AA0DAB0-76DA-979D-9FA4-FA4F810F2F8C}"/>
              </a:ext>
            </a:extLst>
          </p:cNvPr>
          <p:cNvSpPr txBox="1">
            <a:spLocks/>
          </p:cNvSpPr>
          <p:nvPr/>
        </p:nvSpPr>
        <p:spPr>
          <a:xfrm>
            <a:off x="1260000" y="540000"/>
            <a:ext cx="8455500" cy="5539978"/>
          </a:xfrm>
          <a:prstGeom prst="rect">
            <a:avLst/>
          </a:prstGeom>
          <a:noFill/>
        </p:spPr>
        <p:txBody>
          <a:bodyPr wrap="square" lIns="0" tIns="0" rIns="0" bIns="0" anchor="t">
            <a:spAutoFit/>
          </a:bodyPr>
          <a:lstStyle/>
          <a:p>
            <a:pPr>
              <a:lnSpc>
                <a:spcPct val="250000"/>
              </a:lnSpc>
            </a:pP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The article featured a shocking photograph of flames and smoke </a:t>
            </a:r>
            <a:r>
              <a:rPr lang="en-US" altLang="ko-Kore-KR" sz="3600" spc="-150" dirty="0">
                <a:solidFill>
                  <a:srgbClr val="00B0EF"/>
                </a:solidFill>
                <a:latin typeface="Calibri" panose="020F0502020204030204" pitchFamily="34" charset="0"/>
                <a:ea typeface="Noto Sans KR Medium" panose="020B0500000000000000" pitchFamily="34" charset="-128"/>
                <a:cs typeface="Calibri" panose="020F0502020204030204" pitchFamily="34" charset="0"/>
              </a:rPr>
              <a:t>[</a:t>
            </a: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rising from the river</a:t>
            </a:r>
            <a:r>
              <a:rPr lang="en-US" altLang="ko-Kore-KR" sz="3600" spc="-150" dirty="0">
                <a:solidFill>
                  <a:srgbClr val="00B0EF"/>
                </a:solidFill>
                <a:latin typeface="Calibri" panose="020F0502020204030204" pitchFamily="34" charset="0"/>
                <a:ea typeface="Noto Sans KR Medium" panose="020B0500000000000000" pitchFamily="34" charset="-128"/>
                <a:cs typeface="Calibri" panose="020F0502020204030204" pitchFamily="34" charset="0"/>
              </a:rPr>
              <a:t>]</a:t>
            </a: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 But this was not a photograph of the 1969 fire, </a:t>
            </a:r>
            <a:r>
              <a:rPr lang="en-US" altLang="ko-Kore-KR" sz="3600" spc="-150" dirty="0">
                <a:solidFill>
                  <a:srgbClr val="00B0EF"/>
                </a:solidFill>
                <a:latin typeface="Calibri" panose="020F0502020204030204" pitchFamily="34" charset="0"/>
                <a:ea typeface="Noto Sans KR Medium" panose="020B0500000000000000" pitchFamily="34" charset="-128"/>
                <a:cs typeface="Calibri" panose="020F0502020204030204" pitchFamily="34" charset="0"/>
              </a:rPr>
              <a:t>[</a:t>
            </a: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which </a:t>
            </a:r>
            <a:r>
              <a:rPr lang="en-US" altLang="ko-Kore-KR" sz="3600" spc="-150" dirty="0">
                <a:solidFill>
                  <a:srgbClr val="4BB053"/>
                </a:solidFill>
                <a:latin typeface="Calibri" panose="020F0502020204030204" pitchFamily="34" charset="0"/>
                <a:ea typeface="Noto Sans KR Medium" panose="020B0500000000000000" pitchFamily="34" charset="-128"/>
                <a:cs typeface="Calibri" panose="020F0502020204030204" pitchFamily="34" charset="0"/>
              </a:rPr>
              <a:t>was put out</a:t>
            </a: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 </a:t>
            </a:r>
            <a:r>
              <a:rPr lang="en-US" altLang="ko-Kore-KR" sz="3600" spc="-150" dirty="0">
                <a:solidFill>
                  <a:srgbClr val="823687"/>
                </a:solidFill>
                <a:latin typeface="Calibri" panose="020F0502020204030204" pitchFamily="34" charset="0"/>
                <a:ea typeface="Noto Sans KR Medium" panose="020B0500000000000000" pitchFamily="34" charset="-128"/>
                <a:cs typeface="Calibri" panose="020F0502020204030204" pitchFamily="34" charset="0"/>
              </a:rPr>
              <a:t>so quickly that nobody took </a:t>
            </a: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a picture of </a:t>
            </a:r>
            <a:r>
              <a:rPr lang="en-US" altLang="ko-Kore-KR" sz="3600" spc="-150" dirty="0">
                <a:solidFill>
                  <a:srgbClr val="4BB053"/>
                </a:solidFill>
                <a:latin typeface="Calibri" panose="020F0502020204030204" pitchFamily="34" charset="0"/>
                <a:ea typeface="Noto Sans KR Medium" panose="020B0500000000000000" pitchFamily="34" charset="-128"/>
                <a:cs typeface="Calibri" panose="020F0502020204030204" pitchFamily="34" charset="0"/>
              </a:rPr>
              <a:t>it</a:t>
            </a:r>
            <a:r>
              <a:rPr lang="en-US" altLang="ko-Kore-KR" sz="3600" spc="-150" dirty="0">
                <a:solidFill>
                  <a:srgbClr val="00B0EF"/>
                </a:solidFill>
                <a:latin typeface="Calibri" panose="020F0502020204030204" pitchFamily="34" charset="0"/>
                <a:ea typeface="Noto Sans KR Medium" panose="020B0500000000000000" pitchFamily="34" charset="-128"/>
                <a:cs typeface="Calibri" panose="020F0502020204030204" pitchFamily="34" charset="0"/>
              </a:rPr>
              <a:t>]</a:t>
            </a: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a:t>
            </a:r>
          </a:p>
        </p:txBody>
      </p:sp>
      <p:sp>
        <p:nvSpPr>
          <p:cNvPr id="11" name="TextBox 10">
            <a:extLst>
              <a:ext uri="{FF2B5EF4-FFF2-40B4-BE49-F238E27FC236}">
                <a16:creationId xmlns:a16="http://schemas.microsoft.com/office/drawing/2014/main" id="{37A72230-F7C3-AB78-A4F5-F6DE88500C69}"/>
              </a:ext>
            </a:extLst>
          </p:cNvPr>
          <p:cNvSpPr txBox="1"/>
          <p:nvPr/>
        </p:nvSpPr>
        <p:spPr>
          <a:xfrm>
            <a:off x="11424061" y="1447400"/>
            <a:ext cx="767937" cy="338554"/>
          </a:xfrm>
          <a:prstGeom prst="rect">
            <a:avLst/>
          </a:prstGeom>
          <a:noFill/>
        </p:spPr>
        <p:txBody>
          <a:bodyPr wrap="square" anchor="ctr">
            <a:spAutoFit/>
          </a:bodyPr>
          <a:lstStyle/>
          <a:p>
            <a:pPr algn="ctr"/>
            <a:r>
              <a:rPr lang="en-US" altLang="ko-Kore-KR" sz="1600" dirty="0">
                <a:solidFill>
                  <a:schemeClr val="bg1"/>
                </a:solidFill>
                <a:effectLst/>
                <a:latin typeface="Calibri" panose="020F0502020204030204" pitchFamily="34" charset="0"/>
                <a:ea typeface="Noto Sans KR" panose="020B0500000000000000" pitchFamily="34" charset="-128"/>
                <a:cs typeface="Calibri" panose="020F0502020204030204" pitchFamily="34" charset="0"/>
              </a:rPr>
              <a:t>p.84</a:t>
            </a:r>
          </a:p>
        </p:txBody>
      </p:sp>
      <p:sp>
        <p:nvSpPr>
          <p:cNvPr id="5" name="TextBox 4">
            <a:extLst>
              <a:ext uri="{FF2B5EF4-FFF2-40B4-BE49-F238E27FC236}">
                <a16:creationId xmlns:a16="http://schemas.microsoft.com/office/drawing/2014/main" id="{FF89DC89-6415-D5E0-D609-CA2D98D7BDF2}"/>
              </a:ext>
            </a:extLst>
          </p:cNvPr>
          <p:cNvSpPr txBox="1"/>
          <p:nvPr/>
        </p:nvSpPr>
        <p:spPr>
          <a:xfrm>
            <a:off x="4436142" y="3052440"/>
            <a:ext cx="1280082" cy="369332"/>
          </a:xfrm>
          <a:prstGeom prst="rect">
            <a:avLst/>
          </a:prstGeom>
          <a:noFill/>
        </p:spPr>
        <p:txBody>
          <a:bodyPr wrap="square" anchor="ctr">
            <a:spAutoFit/>
          </a:bodyPr>
          <a:lstStyle/>
          <a:p>
            <a:pPr algn="ctr" fontAlgn="auto"/>
            <a:r>
              <a:rPr lang="ko-KR" altLang="en-US" dirty="0" err="1">
                <a:solidFill>
                  <a:srgbClr val="00B0EF"/>
                </a:solidFill>
                <a:latin typeface="나눔고딕" panose="020D0604000000000000" pitchFamily="50" charset="-127"/>
                <a:ea typeface="나눔고딕" panose="020D0604000000000000" pitchFamily="50" charset="-127"/>
              </a:rPr>
              <a:t>현재분사구</a:t>
            </a:r>
            <a:endParaRPr lang="ko-Kore-KR" altLang="en-US" dirty="0">
              <a:solidFill>
                <a:srgbClr val="00B0EF"/>
              </a:solidFill>
              <a:effectLst/>
              <a:latin typeface="나눔고딕" panose="020D0604000000000000" pitchFamily="50" charset="-127"/>
              <a:ea typeface="나눔고딕" panose="020D0604000000000000" pitchFamily="50" charset="-127"/>
            </a:endParaRPr>
          </a:p>
        </p:txBody>
      </p:sp>
      <p:grpSp>
        <p:nvGrpSpPr>
          <p:cNvPr id="6" name="그룹 5">
            <a:extLst>
              <a:ext uri="{FF2B5EF4-FFF2-40B4-BE49-F238E27FC236}">
                <a16:creationId xmlns:a16="http://schemas.microsoft.com/office/drawing/2014/main" id="{64907BEE-6D48-D74E-1663-46A7EE5224C0}"/>
              </a:ext>
            </a:extLst>
          </p:cNvPr>
          <p:cNvGrpSpPr/>
          <p:nvPr/>
        </p:nvGrpSpPr>
        <p:grpSpPr>
          <a:xfrm>
            <a:off x="3208301" y="2352247"/>
            <a:ext cx="1677464" cy="217090"/>
            <a:chOff x="5508624" y="975874"/>
            <a:chExt cx="594000" cy="217090"/>
          </a:xfrm>
        </p:grpSpPr>
        <p:cxnSp>
          <p:nvCxnSpPr>
            <p:cNvPr id="7" name="직선 연결선[R] 9">
              <a:extLst>
                <a:ext uri="{FF2B5EF4-FFF2-40B4-BE49-F238E27FC236}">
                  <a16:creationId xmlns:a16="http://schemas.microsoft.com/office/drawing/2014/main" id="{4E717E57-F59D-65E1-9792-3A383E394301}"/>
                </a:ext>
              </a:extLst>
            </p:cNvPr>
            <p:cNvCxnSpPr>
              <a:cxnSpLocks/>
            </p:cNvCxnSpPr>
            <p:nvPr/>
          </p:nvCxnSpPr>
          <p:spPr>
            <a:xfrm>
              <a:off x="6089650" y="975874"/>
              <a:ext cx="0" cy="206277"/>
            </a:xfrm>
            <a:prstGeom prst="line">
              <a:avLst/>
            </a:prstGeom>
            <a:ln w="25400">
              <a:solidFill>
                <a:srgbClr val="00B0EF"/>
              </a:solidFill>
            </a:ln>
          </p:spPr>
          <p:style>
            <a:lnRef idx="2">
              <a:schemeClr val="accent1"/>
            </a:lnRef>
            <a:fillRef idx="0">
              <a:schemeClr val="accent1"/>
            </a:fillRef>
            <a:effectRef idx="1">
              <a:schemeClr val="accent1"/>
            </a:effectRef>
            <a:fontRef idx="minor">
              <a:schemeClr val="tx1"/>
            </a:fontRef>
          </p:style>
        </p:cxnSp>
        <p:cxnSp>
          <p:nvCxnSpPr>
            <p:cNvPr id="8" name="직선 연결선[R] 15">
              <a:extLst>
                <a:ext uri="{FF2B5EF4-FFF2-40B4-BE49-F238E27FC236}">
                  <a16:creationId xmlns:a16="http://schemas.microsoft.com/office/drawing/2014/main" id="{EECA0557-801C-9433-84D3-06D38C13C043}"/>
                </a:ext>
              </a:extLst>
            </p:cNvPr>
            <p:cNvCxnSpPr>
              <a:cxnSpLocks/>
            </p:cNvCxnSpPr>
            <p:nvPr/>
          </p:nvCxnSpPr>
          <p:spPr>
            <a:xfrm>
              <a:off x="5508624" y="981374"/>
              <a:ext cx="594000" cy="0"/>
            </a:xfrm>
            <a:prstGeom prst="line">
              <a:avLst/>
            </a:prstGeom>
            <a:ln w="25400">
              <a:solidFill>
                <a:srgbClr val="00B0EF"/>
              </a:solidFill>
            </a:ln>
          </p:spPr>
          <p:style>
            <a:lnRef idx="2">
              <a:schemeClr val="accent1"/>
            </a:lnRef>
            <a:fillRef idx="0">
              <a:schemeClr val="accent1"/>
            </a:fillRef>
            <a:effectRef idx="1">
              <a:schemeClr val="accent1"/>
            </a:effectRef>
            <a:fontRef idx="minor">
              <a:schemeClr val="tx1"/>
            </a:fontRef>
          </p:style>
        </p:cxnSp>
        <p:cxnSp>
          <p:nvCxnSpPr>
            <p:cNvPr id="9" name="직선 연결선[R] 19">
              <a:extLst>
                <a:ext uri="{FF2B5EF4-FFF2-40B4-BE49-F238E27FC236}">
                  <a16:creationId xmlns:a16="http://schemas.microsoft.com/office/drawing/2014/main" id="{28662B07-AFBD-31E3-233C-774C5D5AA958}"/>
                </a:ext>
              </a:extLst>
            </p:cNvPr>
            <p:cNvCxnSpPr>
              <a:cxnSpLocks/>
            </p:cNvCxnSpPr>
            <p:nvPr/>
          </p:nvCxnSpPr>
          <p:spPr>
            <a:xfrm flipV="1">
              <a:off x="5512272" y="981374"/>
              <a:ext cx="0" cy="211590"/>
            </a:xfrm>
            <a:prstGeom prst="line">
              <a:avLst/>
            </a:prstGeom>
            <a:ln w="25400" cap="sq">
              <a:solidFill>
                <a:srgbClr val="00B0EF"/>
              </a:solidFill>
              <a:miter lim="800000"/>
              <a:headEnd type="arrow" w="lg" len="med"/>
            </a:ln>
          </p:spPr>
          <p:style>
            <a:lnRef idx="2">
              <a:schemeClr val="accent1"/>
            </a:lnRef>
            <a:fillRef idx="0">
              <a:schemeClr val="accent1"/>
            </a:fillRef>
            <a:effectRef idx="1">
              <a:schemeClr val="accent1"/>
            </a:effectRef>
            <a:fontRef idx="minor">
              <a:schemeClr val="tx1"/>
            </a:fontRef>
          </p:style>
        </p:cxnSp>
      </p:grpSp>
      <p:cxnSp>
        <p:nvCxnSpPr>
          <p:cNvPr id="10" name="직선 연결선[R] 16">
            <a:extLst>
              <a:ext uri="{FF2B5EF4-FFF2-40B4-BE49-F238E27FC236}">
                <a16:creationId xmlns:a16="http://schemas.microsoft.com/office/drawing/2014/main" id="{4470EE92-7606-4218-6EFD-CD92F26FE3D9}"/>
              </a:ext>
            </a:extLst>
          </p:cNvPr>
          <p:cNvCxnSpPr>
            <a:cxnSpLocks/>
          </p:cNvCxnSpPr>
          <p:nvPr/>
        </p:nvCxnSpPr>
        <p:spPr>
          <a:xfrm flipV="1">
            <a:off x="1260000" y="3037011"/>
            <a:ext cx="3060000" cy="6464"/>
          </a:xfrm>
          <a:prstGeom prst="line">
            <a:avLst/>
          </a:prstGeom>
          <a:ln w="25400">
            <a:solidFill>
              <a:srgbClr val="00B0EF"/>
            </a:solidFill>
          </a:ln>
        </p:spPr>
        <p:style>
          <a:lnRef idx="2">
            <a:schemeClr val="accent1"/>
          </a:lnRef>
          <a:fillRef idx="0">
            <a:schemeClr val="accent1"/>
          </a:fillRef>
          <a:effectRef idx="1">
            <a:schemeClr val="accent1"/>
          </a:effectRef>
          <a:fontRef idx="minor">
            <a:schemeClr val="tx1"/>
          </a:fontRef>
        </p:style>
      </p:cxnSp>
      <p:sp>
        <p:nvSpPr>
          <p:cNvPr id="12" name="TextBox 11">
            <a:extLst>
              <a:ext uri="{FF2B5EF4-FFF2-40B4-BE49-F238E27FC236}">
                <a16:creationId xmlns:a16="http://schemas.microsoft.com/office/drawing/2014/main" id="{FF89DC89-6415-D5E0-D609-CA2D98D7BDF2}"/>
              </a:ext>
            </a:extLst>
          </p:cNvPr>
          <p:cNvSpPr txBox="1"/>
          <p:nvPr/>
        </p:nvSpPr>
        <p:spPr>
          <a:xfrm>
            <a:off x="7699293" y="4406111"/>
            <a:ext cx="3515553" cy="369332"/>
          </a:xfrm>
          <a:prstGeom prst="rect">
            <a:avLst/>
          </a:prstGeom>
          <a:noFill/>
        </p:spPr>
        <p:txBody>
          <a:bodyPr wrap="square" anchor="ctr">
            <a:spAutoFit/>
          </a:bodyPr>
          <a:lstStyle/>
          <a:p>
            <a:pPr algn="ctr" fontAlgn="auto"/>
            <a:r>
              <a:rPr lang="ko-KR" altLang="en-US" dirty="0">
                <a:solidFill>
                  <a:srgbClr val="00B0EF"/>
                </a:solidFill>
                <a:latin typeface="나눔고딕" panose="020D0604000000000000" pitchFamily="50" charset="-127"/>
                <a:ea typeface="나눔고딕" panose="020D0604000000000000" pitchFamily="50" charset="-127"/>
              </a:rPr>
              <a:t>계속적 용법의 주격 관계대명사절</a:t>
            </a:r>
            <a:endParaRPr lang="ko-Kore-KR" altLang="en-US" dirty="0">
              <a:solidFill>
                <a:srgbClr val="00B0EF"/>
              </a:solidFill>
              <a:effectLst/>
              <a:latin typeface="나눔고딕" panose="020D0604000000000000" pitchFamily="50" charset="-127"/>
              <a:ea typeface="나눔고딕" panose="020D0604000000000000" pitchFamily="50" charset="-127"/>
            </a:endParaRPr>
          </a:p>
        </p:txBody>
      </p:sp>
      <p:sp>
        <p:nvSpPr>
          <p:cNvPr id="13" name="TextBox 12">
            <a:extLst>
              <a:ext uri="{FF2B5EF4-FFF2-40B4-BE49-F238E27FC236}">
                <a16:creationId xmlns:a16="http://schemas.microsoft.com/office/drawing/2014/main" id="{3368EE0B-51A7-CB3D-4B21-916C2AD9A35E}"/>
              </a:ext>
            </a:extLst>
          </p:cNvPr>
          <p:cNvSpPr txBox="1"/>
          <p:nvPr/>
        </p:nvSpPr>
        <p:spPr>
          <a:xfrm>
            <a:off x="87740" y="4984134"/>
            <a:ext cx="3497781" cy="369332"/>
          </a:xfrm>
          <a:prstGeom prst="rect">
            <a:avLst/>
          </a:prstGeom>
          <a:noFill/>
        </p:spPr>
        <p:txBody>
          <a:bodyPr wrap="square" anchor="ctr">
            <a:spAutoFit/>
          </a:bodyPr>
          <a:lstStyle/>
          <a:p>
            <a:pPr algn="ctr" fontAlgn="auto"/>
            <a:r>
              <a:rPr lang="ko-KR" altLang="en-US" dirty="0" err="1">
                <a:solidFill>
                  <a:srgbClr val="4BB053"/>
                </a:solidFill>
                <a:latin typeface="나눔고딕" panose="020D0604000000000000" pitchFamily="50" charset="-127"/>
                <a:ea typeface="나눔고딕" panose="020D0604000000000000" pitchFamily="50" charset="-127"/>
              </a:rPr>
              <a:t>동사구의</a:t>
            </a:r>
            <a:r>
              <a:rPr lang="ko-KR" altLang="en-US" dirty="0">
                <a:solidFill>
                  <a:srgbClr val="4BB053"/>
                </a:solidFill>
                <a:latin typeface="나눔고딕" panose="020D0604000000000000" pitchFamily="50" charset="-127"/>
                <a:ea typeface="나눔고딕" panose="020D0604000000000000" pitchFamily="50" charset="-127"/>
              </a:rPr>
              <a:t> 수동태</a:t>
            </a:r>
            <a:endParaRPr lang="en-US" altLang="ko-KR" dirty="0">
              <a:solidFill>
                <a:srgbClr val="4BB053"/>
              </a:solidFill>
              <a:effectLst/>
              <a:latin typeface="나눔고딕" panose="020D0604000000000000" pitchFamily="50" charset="-127"/>
              <a:ea typeface="나눔고딕" panose="020D0604000000000000" pitchFamily="50" charset="-127"/>
            </a:endParaRPr>
          </a:p>
        </p:txBody>
      </p:sp>
      <p:sp>
        <p:nvSpPr>
          <p:cNvPr id="14" name="TextBox 13">
            <a:extLst>
              <a:ext uri="{FF2B5EF4-FFF2-40B4-BE49-F238E27FC236}">
                <a16:creationId xmlns:a16="http://schemas.microsoft.com/office/drawing/2014/main" id="{F069863E-F7CD-36A5-81D4-6557C83FFC01}"/>
              </a:ext>
            </a:extLst>
          </p:cNvPr>
          <p:cNvSpPr txBox="1"/>
          <p:nvPr/>
        </p:nvSpPr>
        <p:spPr>
          <a:xfrm>
            <a:off x="2927442" y="5885305"/>
            <a:ext cx="4069259" cy="646331"/>
          </a:xfrm>
          <a:prstGeom prst="rect">
            <a:avLst/>
          </a:prstGeom>
          <a:noFill/>
        </p:spPr>
        <p:txBody>
          <a:bodyPr wrap="square" anchor="ctr">
            <a:spAutoFit/>
          </a:bodyPr>
          <a:lstStyle/>
          <a:p>
            <a:pPr algn="ctr" fontAlgn="auto"/>
            <a:r>
              <a:rPr lang="en-US" altLang="ko-KR" dirty="0">
                <a:solidFill>
                  <a:srgbClr val="823687"/>
                </a:solidFill>
                <a:latin typeface="나눔고딕" panose="020D0604000000000000" pitchFamily="50" charset="-127"/>
                <a:ea typeface="나눔고딕" panose="020D0604000000000000" pitchFamily="50" charset="-127"/>
              </a:rPr>
              <a:t>so</a:t>
            </a:r>
            <a:r>
              <a:rPr lang="ko-KR" altLang="en-US" dirty="0">
                <a:solidFill>
                  <a:srgbClr val="823687"/>
                </a:solidFill>
                <a:latin typeface="나눔고딕" panose="020D0604000000000000" pitchFamily="50" charset="-127"/>
                <a:ea typeface="나눔고딕" panose="020D0604000000000000" pitchFamily="50" charset="-127"/>
              </a:rPr>
              <a:t>＋부사</a:t>
            </a:r>
            <a:r>
              <a:rPr lang="en-US" altLang="ko-KR" dirty="0">
                <a:solidFill>
                  <a:srgbClr val="823687"/>
                </a:solidFill>
                <a:latin typeface="나눔고딕" panose="020D0604000000000000" pitchFamily="50" charset="-127"/>
                <a:ea typeface="나눔고딕" panose="020D0604000000000000" pitchFamily="50" charset="-127"/>
              </a:rPr>
              <a:t>[</a:t>
            </a:r>
            <a:r>
              <a:rPr lang="ko-KR" altLang="en-US" dirty="0">
                <a:solidFill>
                  <a:srgbClr val="823687"/>
                </a:solidFill>
                <a:latin typeface="나눔고딕" panose="020D0604000000000000" pitchFamily="50" charset="-127"/>
                <a:ea typeface="나눔고딕" panose="020D0604000000000000" pitchFamily="50" charset="-127"/>
              </a:rPr>
              <a:t>형용사</a:t>
            </a:r>
            <a:r>
              <a:rPr lang="en-US" altLang="ko-KR" dirty="0">
                <a:solidFill>
                  <a:srgbClr val="823687"/>
                </a:solidFill>
                <a:latin typeface="나눔고딕" panose="020D0604000000000000" pitchFamily="50" charset="-127"/>
                <a:ea typeface="나눔고딕" panose="020D0604000000000000" pitchFamily="50" charset="-127"/>
              </a:rPr>
              <a:t>]</a:t>
            </a:r>
            <a:r>
              <a:rPr lang="ko-KR" altLang="en-US" dirty="0">
                <a:solidFill>
                  <a:srgbClr val="823687"/>
                </a:solidFill>
                <a:latin typeface="나눔고딕" panose="020D0604000000000000" pitchFamily="50" charset="-127"/>
                <a:ea typeface="나눔고딕" panose="020D0604000000000000" pitchFamily="50" charset="-127"/>
              </a:rPr>
              <a:t>＋</a:t>
            </a:r>
            <a:r>
              <a:rPr lang="en-US" altLang="ko-KR" dirty="0">
                <a:solidFill>
                  <a:srgbClr val="823687"/>
                </a:solidFill>
                <a:latin typeface="나눔고딕" panose="020D0604000000000000" pitchFamily="50" charset="-127"/>
                <a:ea typeface="나눔고딕" panose="020D0604000000000000" pitchFamily="50" charset="-127"/>
              </a:rPr>
              <a:t>that</a:t>
            </a:r>
            <a:r>
              <a:rPr lang="ko-KR" altLang="en-US" dirty="0">
                <a:solidFill>
                  <a:srgbClr val="823687"/>
                </a:solidFill>
                <a:latin typeface="나눔고딕" panose="020D0604000000000000" pitchFamily="50" charset="-127"/>
                <a:ea typeface="나눔고딕" panose="020D0604000000000000" pitchFamily="50" charset="-127"/>
              </a:rPr>
              <a:t>＋</a:t>
            </a:r>
            <a:r>
              <a:rPr lang="ko-KR" altLang="en-US" dirty="0" err="1">
                <a:solidFill>
                  <a:srgbClr val="823687"/>
                </a:solidFill>
                <a:latin typeface="나눔고딕" panose="020D0604000000000000" pitchFamily="50" charset="-127"/>
                <a:ea typeface="나눔고딕" panose="020D0604000000000000" pitchFamily="50" charset="-127"/>
              </a:rPr>
              <a:t>주어＋동사</a:t>
            </a:r>
            <a:r>
              <a:rPr lang="en-US" altLang="ko-KR" dirty="0">
                <a:solidFill>
                  <a:srgbClr val="823687"/>
                </a:solidFill>
                <a:latin typeface="나눔고딕" panose="020D0604000000000000" pitchFamily="50" charset="-127"/>
                <a:ea typeface="나눔고딕" panose="020D0604000000000000" pitchFamily="50" charset="-127"/>
              </a:rPr>
              <a:t>: </a:t>
            </a:r>
            <a:r>
              <a:rPr lang="ko-KR" altLang="en-US" dirty="0">
                <a:solidFill>
                  <a:srgbClr val="823687"/>
                </a:solidFill>
                <a:latin typeface="나눔고딕" panose="020D0604000000000000" pitchFamily="50" charset="-127"/>
                <a:ea typeface="나눔고딕" panose="020D0604000000000000" pitchFamily="50" charset="-127"/>
              </a:rPr>
              <a:t>너무 </a:t>
            </a:r>
            <a:r>
              <a:rPr lang="en-US" altLang="ko-KR" dirty="0">
                <a:solidFill>
                  <a:srgbClr val="823687"/>
                </a:solidFill>
                <a:latin typeface="나눔고딕" panose="020D0604000000000000" pitchFamily="50" charset="-127"/>
                <a:ea typeface="나눔고딕" panose="020D0604000000000000" pitchFamily="50" charset="-127"/>
              </a:rPr>
              <a:t>~</a:t>
            </a:r>
            <a:r>
              <a:rPr lang="ko-KR" altLang="en-US" dirty="0">
                <a:solidFill>
                  <a:srgbClr val="823687"/>
                </a:solidFill>
                <a:latin typeface="나눔고딕" panose="020D0604000000000000" pitchFamily="50" charset="-127"/>
                <a:ea typeface="나눔고딕" panose="020D0604000000000000" pitchFamily="50" charset="-127"/>
              </a:rPr>
              <a:t>해서 </a:t>
            </a:r>
            <a:r>
              <a:rPr lang="en-US" altLang="ko-KR" dirty="0">
                <a:solidFill>
                  <a:srgbClr val="823687"/>
                </a:solidFill>
                <a:latin typeface="나눔고딕" panose="020D0604000000000000" pitchFamily="50" charset="-127"/>
                <a:ea typeface="나눔고딕" panose="020D0604000000000000" pitchFamily="50" charset="-127"/>
              </a:rPr>
              <a:t>…</a:t>
            </a:r>
            <a:r>
              <a:rPr lang="ko-KR" altLang="en-US" dirty="0">
                <a:solidFill>
                  <a:srgbClr val="823687"/>
                </a:solidFill>
                <a:latin typeface="나눔고딕" panose="020D0604000000000000" pitchFamily="50" charset="-127"/>
                <a:ea typeface="나눔고딕" panose="020D0604000000000000" pitchFamily="50" charset="-127"/>
              </a:rPr>
              <a:t>하다 </a:t>
            </a:r>
            <a:endParaRPr lang="ko-Kore-KR" altLang="en-US" dirty="0">
              <a:solidFill>
                <a:srgbClr val="823687"/>
              </a:solidFill>
              <a:effectLst/>
              <a:latin typeface="나눔고딕" panose="020D0604000000000000" pitchFamily="50" charset="-127"/>
              <a:ea typeface="나눔고딕" panose="020D0604000000000000" pitchFamily="50" charset="-127"/>
            </a:endParaRPr>
          </a:p>
        </p:txBody>
      </p:sp>
      <p:sp>
        <p:nvSpPr>
          <p:cNvPr id="15" name="TextBox 14">
            <a:extLst>
              <a:ext uri="{FF2B5EF4-FFF2-40B4-BE49-F238E27FC236}">
                <a16:creationId xmlns:a16="http://schemas.microsoft.com/office/drawing/2014/main" id="{3368EE0B-51A7-CB3D-4B21-916C2AD9A35E}"/>
              </a:ext>
            </a:extLst>
          </p:cNvPr>
          <p:cNvSpPr txBox="1"/>
          <p:nvPr/>
        </p:nvSpPr>
        <p:spPr>
          <a:xfrm>
            <a:off x="8887970" y="5728576"/>
            <a:ext cx="1878284" cy="369332"/>
          </a:xfrm>
          <a:prstGeom prst="rect">
            <a:avLst/>
          </a:prstGeom>
          <a:noFill/>
        </p:spPr>
        <p:txBody>
          <a:bodyPr wrap="square" anchor="ctr">
            <a:spAutoFit/>
          </a:bodyPr>
          <a:lstStyle/>
          <a:p>
            <a:pPr algn="ctr" fontAlgn="auto"/>
            <a:r>
              <a:rPr lang="en-US" altLang="ko-KR" dirty="0">
                <a:solidFill>
                  <a:srgbClr val="4BB053"/>
                </a:solidFill>
                <a:latin typeface="나눔고딕" panose="020D0604000000000000" pitchFamily="50" charset="-127"/>
                <a:ea typeface="나눔고딕" panose="020D0604000000000000" pitchFamily="50" charset="-127"/>
              </a:rPr>
              <a:t>= the 1969 fire</a:t>
            </a:r>
            <a:endParaRPr lang="en-US" altLang="ko-KR" dirty="0">
              <a:solidFill>
                <a:srgbClr val="4BB053"/>
              </a:solidFill>
              <a:effectLst/>
              <a:latin typeface="나눔고딕" panose="020D0604000000000000" pitchFamily="50" charset="-127"/>
              <a:ea typeface="나눔고딕" panose="020D0604000000000000" pitchFamily="50" charset="-127"/>
            </a:endParaRPr>
          </a:p>
        </p:txBody>
      </p:sp>
      <p:cxnSp>
        <p:nvCxnSpPr>
          <p:cNvPr id="2" name="직선 연결선[R] 16">
            <a:extLst>
              <a:ext uri="{FF2B5EF4-FFF2-40B4-BE49-F238E27FC236}">
                <a16:creationId xmlns:a16="http://schemas.microsoft.com/office/drawing/2014/main" id="{4470EE92-7606-4218-6EFD-CD92F26FE3D9}"/>
              </a:ext>
            </a:extLst>
          </p:cNvPr>
          <p:cNvCxnSpPr>
            <a:cxnSpLocks/>
          </p:cNvCxnSpPr>
          <p:nvPr/>
        </p:nvCxnSpPr>
        <p:spPr>
          <a:xfrm>
            <a:off x="8887970" y="3982020"/>
            <a:ext cx="740907" cy="0"/>
          </a:xfrm>
          <a:prstGeom prst="line">
            <a:avLst/>
          </a:prstGeom>
          <a:ln w="25400">
            <a:solidFill>
              <a:srgbClr val="00B0EF"/>
            </a:solidFill>
          </a:ln>
        </p:spPr>
        <p:style>
          <a:lnRef idx="2">
            <a:schemeClr val="accent1"/>
          </a:lnRef>
          <a:fillRef idx="0">
            <a:schemeClr val="accent1"/>
          </a:fillRef>
          <a:effectRef idx="1">
            <a:schemeClr val="accent1"/>
          </a:effectRef>
          <a:fontRef idx="minor">
            <a:schemeClr val="tx1"/>
          </a:fontRef>
        </p:style>
      </p:cxnSp>
      <p:cxnSp>
        <p:nvCxnSpPr>
          <p:cNvPr id="4" name="직선 연결선[R] 16">
            <a:extLst>
              <a:ext uri="{FF2B5EF4-FFF2-40B4-BE49-F238E27FC236}">
                <a16:creationId xmlns:a16="http://schemas.microsoft.com/office/drawing/2014/main" id="{4470EE92-7606-4218-6EFD-CD92F26FE3D9}"/>
              </a:ext>
            </a:extLst>
          </p:cNvPr>
          <p:cNvCxnSpPr>
            <a:cxnSpLocks/>
          </p:cNvCxnSpPr>
          <p:nvPr/>
        </p:nvCxnSpPr>
        <p:spPr>
          <a:xfrm flipV="1">
            <a:off x="1260000" y="5361803"/>
            <a:ext cx="1224000" cy="1255"/>
          </a:xfrm>
          <a:prstGeom prst="line">
            <a:avLst/>
          </a:prstGeom>
          <a:ln w="25400">
            <a:solidFill>
              <a:srgbClr val="00B0EF"/>
            </a:solidFill>
          </a:ln>
        </p:spPr>
        <p:style>
          <a:lnRef idx="2">
            <a:schemeClr val="accent1"/>
          </a:lnRef>
          <a:fillRef idx="0">
            <a:schemeClr val="accent1"/>
          </a:fillRef>
          <a:effectRef idx="1">
            <a:schemeClr val="accent1"/>
          </a:effectRef>
          <a:fontRef idx="minor">
            <a:schemeClr val="tx1"/>
          </a:fontRef>
        </p:style>
      </p:cxnSp>
      <p:cxnSp>
        <p:nvCxnSpPr>
          <p:cNvPr id="16" name="직선 연결선[R] 16">
            <a:extLst>
              <a:ext uri="{FF2B5EF4-FFF2-40B4-BE49-F238E27FC236}">
                <a16:creationId xmlns:a16="http://schemas.microsoft.com/office/drawing/2014/main" id="{4470EE92-7606-4218-6EFD-CD92F26FE3D9}"/>
              </a:ext>
            </a:extLst>
          </p:cNvPr>
          <p:cNvCxnSpPr>
            <a:cxnSpLocks/>
          </p:cNvCxnSpPr>
          <p:nvPr/>
        </p:nvCxnSpPr>
        <p:spPr>
          <a:xfrm>
            <a:off x="2596301" y="5805124"/>
            <a:ext cx="4583108" cy="0"/>
          </a:xfrm>
          <a:prstGeom prst="line">
            <a:avLst/>
          </a:prstGeom>
          <a:ln w="25400">
            <a:solidFill>
              <a:srgbClr val="00B0EF"/>
            </a:solidFill>
          </a:ln>
        </p:spPr>
        <p:style>
          <a:lnRef idx="2">
            <a:schemeClr val="accent1"/>
          </a:lnRef>
          <a:fillRef idx="0">
            <a:schemeClr val="accent1"/>
          </a:fillRef>
          <a:effectRef idx="1">
            <a:schemeClr val="accent1"/>
          </a:effectRef>
          <a:fontRef idx="minor">
            <a:schemeClr val="tx1"/>
          </a:fontRef>
        </p:style>
      </p:cxnSp>
      <p:cxnSp>
        <p:nvCxnSpPr>
          <p:cNvPr id="18" name="직선 연결선[R] 16">
            <a:extLst>
              <a:ext uri="{FF2B5EF4-FFF2-40B4-BE49-F238E27FC236}">
                <a16:creationId xmlns:a16="http://schemas.microsoft.com/office/drawing/2014/main" id="{4470EE92-7606-4218-6EFD-CD92F26FE3D9}"/>
              </a:ext>
            </a:extLst>
          </p:cNvPr>
          <p:cNvCxnSpPr>
            <a:cxnSpLocks/>
          </p:cNvCxnSpPr>
          <p:nvPr/>
        </p:nvCxnSpPr>
        <p:spPr>
          <a:xfrm>
            <a:off x="9258423" y="5758467"/>
            <a:ext cx="198646" cy="0"/>
          </a:xfrm>
          <a:prstGeom prst="line">
            <a:avLst/>
          </a:prstGeom>
          <a:ln w="25400">
            <a:solidFill>
              <a:srgbClr val="00B0EF"/>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69929197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그림 31" descr="직사각형, 스크린샷, 텍스트, 화이트보드이(가) 표시된 사진&#10;&#10;자동 생성된 설명">
            <a:extLst>
              <a:ext uri="{FF2B5EF4-FFF2-40B4-BE49-F238E27FC236}">
                <a16:creationId xmlns:a16="http://schemas.microsoft.com/office/drawing/2014/main" id="{7B01D9F4-E812-0C20-3C7B-88BE3550C768}"/>
              </a:ext>
            </a:extLst>
          </p:cNvPr>
          <p:cNvPicPr>
            <a:picLocks noGrp="1" noRot="1" noMove="1" noResize="1" noEditPoints="1" noAdjustHandles="1" noChangeArrowheads="1" noChangeShapeType="1" noCrop="1"/>
          </p:cNvPicPr>
          <p:nvPr/>
        </p:nvPicPr>
        <p:blipFill>
          <a:blip r:embed="rId2"/>
          <a:stretch>
            <a:fillRect/>
          </a:stretch>
        </p:blipFill>
        <p:spPr>
          <a:xfrm>
            <a:off x="0" y="0"/>
            <a:ext cx="12192000" cy="6858000"/>
          </a:xfrm>
          <a:prstGeom prst="rect">
            <a:avLst/>
          </a:prstGeom>
        </p:spPr>
      </p:pic>
      <p:sp>
        <p:nvSpPr>
          <p:cNvPr id="22" name="TextBox 21">
            <a:extLst>
              <a:ext uri="{FF2B5EF4-FFF2-40B4-BE49-F238E27FC236}">
                <a16:creationId xmlns:a16="http://schemas.microsoft.com/office/drawing/2014/main" id="{2AA0DAB0-76DA-979D-9FA4-FA4F810F2F8C}"/>
              </a:ext>
            </a:extLst>
          </p:cNvPr>
          <p:cNvSpPr txBox="1">
            <a:spLocks/>
          </p:cNvSpPr>
          <p:nvPr/>
        </p:nvSpPr>
        <p:spPr>
          <a:xfrm>
            <a:off x="1260000" y="540000"/>
            <a:ext cx="8306032" cy="4154984"/>
          </a:xfrm>
          <a:prstGeom prst="rect">
            <a:avLst/>
          </a:prstGeom>
          <a:noFill/>
        </p:spPr>
        <p:txBody>
          <a:bodyPr wrap="square" lIns="0" tIns="0" rIns="0" bIns="0" anchor="t">
            <a:spAutoFit/>
          </a:bodyPr>
          <a:lstStyle/>
          <a:p>
            <a:pPr>
              <a:lnSpc>
                <a:spcPct val="250000"/>
              </a:lnSpc>
            </a:pP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In fact, it was a picture of a much worse fire </a:t>
            </a:r>
            <a:r>
              <a:rPr lang="en-US" altLang="ko-Kore-KR" sz="3600" spc="-150" dirty="0">
                <a:solidFill>
                  <a:srgbClr val="00B0EF"/>
                </a:solidFill>
                <a:latin typeface="Calibri" panose="020F0502020204030204" pitchFamily="34" charset="0"/>
                <a:ea typeface="Noto Sans KR Medium" panose="020B0500000000000000" pitchFamily="34" charset="-128"/>
                <a:cs typeface="Calibri" panose="020F0502020204030204" pitchFamily="34" charset="0"/>
              </a:rPr>
              <a:t>[</a:t>
            </a: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that had occurred on the river several years earlier</a:t>
            </a:r>
            <a:r>
              <a:rPr lang="en-US" altLang="ko-Kore-KR" sz="3600" spc="-150" dirty="0">
                <a:solidFill>
                  <a:srgbClr val="00B0EF"/>
                </a:solidFill>
                <a:latin typeface="Calibri" panose="020F0502020204030204" pitchFamily="34" charset="0"/>
                <a:ea typeface="Noto Sans KR Medium" panose="020B0500000000000000" pitchFamily="34" charset="-128"/>
                <a:cs typeface="Calibri" panose="020F0502020204030204" pitchFamily="34" charset="0"/>
              </a:rPr>
              <a:t>]</a:t>
            </a: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 Still, the image </a:t>
            </a:r>
            <a:r>
              <a:rPr lang="en-US" altLang="ko-Kore-KR" sz="3600" spc="-150" dirty="0">
                <a:solidFill>
                  <a:srgbClr val="E94708"/>
                </a:solidFill>
                <a:latin typeface="Calibri" panose="020F0502020204030204" pitchFamily="34" charset="0"/>
                <a:ea typeface="Noto Sans KR Medium" panose="020B0500000000000000" pitchFamily="34" charset="-128"/>
                <a:cs typeface="Calibri" panose="020F0502020204030204" pitchFamily="34" charset="0"/>
              </a:rPr>
              <a:t>had</a:t>
            </a: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 </a:t>
            </a:r>
            <a:r>
              <a:rPr lang="en-US" altLang="ko-Kore-KR" sz="3600" spc="-150" dirty="0">
                <a:solidFill>
                  <a:srgbClr val="E94708"/>
                </a:solidFill>
                <a:latin typeface="Calibri" panose="020F0502020204030204" pitchFamily="34" charset="0"/>
                <a:ea typeface="Noto Sans KR Medium" panose="020B0500000000000000" pitchFamily="34" charset="-128"/>
                <a:cs typeface="Calibri" panose="020F0502020204030204" pitchFamily="34" charset="0"/>
              </a:rPr>
              <a:t>a</a:t>
            </a: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 great </a:t>
            </a:r>
            <a:r>
              <a:rPr lang="en-US" altLang="ko-Kore-KR" sz="3600" spc="-150" dirty="0">
                <a:solidFill>
                  <a:srgbClr val="E94708"/>
                </a:solidFill>
                <a:latin typeface="Calibri" panose="020F0502020204030204" pitchFamily="34" charset="0"/>
                <a:ea typeface="Noto Sans KR Medium" panose="020B0500000000000000" pitchFamily="34" charset="-128"/>
                <a:cs typeface="Calibri" panose="020F0502020204030204" pitchFamily="34" charset="0"/>
              </a:rPr>
              <a:t>impact</a:t>
            </a: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 </a:t>
            </a:r>
            <a:r>
              <a:rPr lang="en-US" altLang="ko-Kore-KR" sz="3600" spc="-150" dirty="0">
                <a:solidFill>
                  <a:srgbClr val="E94708"/>
                </a:solidFill>
                <a:latin typeface="Calibri" panose="020F0502020204030204" pitchFamily="34" charset="0"/>
                <a:ea typeface="Noto Sans KR Medium" panose="020B0500000000000000" pitchFamily="34" charset="-128"/>
                <a:cs typeface="Calibri" panose="020F0502020204030204" pitchFamily="34" charset="0"/>
              </a:rPr>
              <a:t>on</a:t>
            </a: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 people.</a:t>
            </a:r>
            <a:endParaRPr lang="en-US" altLang="ko-Kore-KR" sz="3600" spc="-150" dirty="0">
              <a:effectLst/>
              <a:latin typeface="Calibri" panose="020F0502020204030204" pitchFamily="34" charset="0"/>
              <a:ea typeface="Noto Sans KR Medium" panose="020B0500000000000000" pitchFamily="34" charset="-128"/>
              <a:cs typeface="Calibri" panose="020F0502020204030204" pitchFamily="34" charset="0"/>
            </a:endParaRPr>
          </a:p>
        </p:txBody>
      </p:sp>
      <p:sp>
        <p:nvSpPr>
          <p:cNvPr id="11" name="TextBox 10">
            <a:extLst>
              <a:ext uri="{FF2B5EF4-FFF2-40B4-BE49-F238E27FC236}">
                <a16:creationId xmlns:a16="http://schemas.microsoft.com/office/drawing/2014/main" id="{37A72230-F7C3-AB78-A4F5-F6DE88500C69}"/>
              </a:ext>
            </a:extLst>
          </p:cNvPr>
          <p:cNvSpPr txBox="1"/>
          <p:nvPr/>
        </p:nvSpPr>
        <p:spPr>
          <a:xfrm>
            <a:off x="11424061" y="1447400"/>
            <a:ext cx="767937" cy="338554"/>
          </a:xfrm>
          <a:prstGeom prst="rect">
            <a:avLst/>
          </a:prstGeom>
          <a:noFill/>
        </p:spPr>
        <p:txBody>
          <a:bodyPr wrap="square" anchor="ctr">
            <a:spAutoFit/>
          </a:bodyPr>
          <a:lstStyle/>
          <a:p>
            <a:pPr algn="ctr"/>
            <a:r>
              <a:rPr lang="en-US" altLang="ko-Kore-KR" sz="1600" dirty="0">
                <a:solidFill>
                  <a:schemeClr val="bg1"/>
                </a:solidFill>
                <a:effectLst/>
                <a:latin typeface="Calibri" panose="020F0502020204030204" pitchFamily="34" charset="0"/>
                <a:ea typeface="Noto Sans KR" panose="020B0500000000000000" pitchFamily="34" charset="-128"/>
                <a:cs typeface="Calibri" panose="020F0502020204030204" pitchFamily="34" charset="0"/>
              </a:rPr>
              <a:t>p.84</a:t>
            </a:r>
          </a:p>
        </p:txBody>
      </p:sp>
      <p:sp>
        <p:nvSpPr>
          <p:cNvPr id="5" name="TextBox 4">
            <a:extLst>
              <a:ext uri="{FF2B5EF4-FFF2-40B4-BE49-F238E27FC236}">
                <a16:creationId xmlns:a16="http://schemas.microsoft.com/office/drawing/2014/main" id="{78A0210F-33ED-4CC7-D81D-1422326A7E0C}"/>
              </a:ext>
            </a:extLst>
          </p:cNvPr>
          <p:cNvSpPr txBox="1"/>
          <p:nvPr/>
        </p:nvSpPr>
        <p:spPr>
          <a:xfrm>
            <a:off x="3080504" y="4443970"/>
            <a:ext cx="5131167" cy="369332"/>
          </a:xfrm>
          <a:prstGeom prst="rect">
            <a:avLst/>
          </a:prstGeom>
          <a:noFill/>
        </p:spPr>
        <p:txBody>
          <a:bodyPr wrap="square" anchor="ctr">
            <a:spAutoFit/>
          </a:bodyPr>
          <a:lstStyle/>
          <a:p>
            <a:pPr algn="ctr" fontAlgn="auto"/>
            <a:r>
              <a:rPr lang="en-US" altLang="en-US" dirty="0">
                <a:solidFill>
                  <a:srgbClr val="EB470C"/>
                </a:solidFill>
                <a:latin typeface="나눔고딕" panose="020D0604000000000000" pitchFamily="50" charset="-127"/>
                <a:ea typeface="나눔고딕" panose="020D0604000000000000" pitchFamily="50" charset="-127"/>
              </a:rPr>
              <a:t>have an impact on: ~</a:t>
            </a:r>
            <a:r>
              <a:rPr lang="ko-KR" altLang="en-US" dirty="0">
                <a:solidFill>
                  <a:srgbClr val="EB470C"/>
                </a:solidFill>
                <a:latin typeface="나눔고딕" panose="020D0604000000000000" pitchFamily="50" charset="-127"/>
                <a:ea typeface="나눔고딕" panose="020D0604000000000000" pitchFamily="50" charset="-127"/>
              </a:rPr>
              <a:t>에 영향을 주다</a:t>
            </a:r>
            <a:endParaRPr lang="ko-Kore-KR" altLang="en-US" dirty="0">
              <a:solidFill>
                <a:srgbClr val="EB470C"/>
              </a:solidFill>
              <a:latin typeface="나눔고딕" panose="020D0604000000000000" pitchFamily="50" charset="-127"/>
              <a:ea typeface="나눔고딕" panose="020D0604000000000000" pitchFamily="50" charset="-127"/>
            </a:endParaRPr>
          </a:p>
        </p:txBody>
      </p:sp>
      <p:sp>
        <p:nvSpPr>
          <p:cNvPr id="6" name="TextBox 5">
            <a:extLst>
              <a:ext uri="{FF2B5EF4-FFF2-40B4-BE49-F238E27FC236}">
                <a16:creationId xmlns:a16="http://schemas.microsoft.com/office/drawing/2014/main" id="{FF89DC89-6415-D5E0-D609-CA2D98D7BDF2}"/>
              </a:ext>
            </a:extLst>
          </p:cNvPr>
          <p:cNvSpPr txBox="1"/>
          <p:nvPr/>
        </p:nvSpPr>
        <p:spPr>
          <a:xfrm>
            <a:off x="8314235" y="1663051"/>
            <a:ext cx="2628337" cy="369332"/>
          </a:xfrm>
          <a:prstGeom prst="rect">
            <a:avLst/>
          </a:prstGeom>
          <a:noFill/>
        </p:spPr>
        <p:txBody>
          <a:bodyPr wrap="square" anchor="ctr">
            <a:spAutoFit/>
          </a:bodyPr>
          <a:lstStyle/>
          <a:p>
            <a:pPr algn="ctr" fontAlgn="auto"/>
            <a:r>
              <a:rPr lang="ko-KR" altLang="en-US" dirty="0">
                <a:solidFill>
                  <a:srgbClr val="00B0EF"/>
                </a:solidFill>
                <a:latin typeface="나눔고딕" panose="020D0604000000000000" pitchFamily="50" charset="-127"/>
                <a:ea typeface="나눔고딕" panose="020D0604000000000000" pitchFamily="50" charset="-127"/>
              </a:rPr>
              <a:t>주격 관계대명사절</a:t>
            </a:r>
            <a:endParaRPr lang="ko-Kore-KR" altLang="en-US" dirty="0">
              <a:solidFill>
                <a:srgbClr val="00B0EF"/>
              </a:solidFill>
              <a:effectLst/>
              <a:latin typeface="나눔고딕" panose="020D0604000000000000" pitchFamily="50" charset="-127"/>
              <a:ea typeface="나눔고딕" panose="020D0604000000000000" pitchFamily="50" charset="-127"/>
            </a:endParaRPr>
          </a:p>
        </p:txBody>
      </p:sp>
      <p:grpSp>
        <p:nvGrpSpPr>
          <p:cNvPr id="7" name="그룹 6">
            <a:extLst>
              <a:ext uri="{FF2B5EF4-FFF2-40B4-BE49-F238E27FC236}">
                <a16:creationId xmlns:a16="http://schemas.microsoft.com/office/drawing/2014/main" id="{64907BEE-6D48-D74E-1663-46A7EE5224C0}"/>
              </a:ext>
            </a:extLst>
          </p:cNvPr>
          <p:cNvGrpSpPr/>
          <p:nvPr/>
        </p:nvGrpSpPr>
        <p:grpSpPr>
          <a:xfrm>
            <a:off x="7211901" y="998690"/>
            <a:ext cx="1761770" cy="217090"/>
            <a:chOff x="5508624" y="975874"/>
            <a:chExt cx="594000" cy="217090"/>
          </a:xfrm>
        </p:grpSpPr>
        <p:cxnSp>
          <p:nvCxnSpPr>
            <p:cNvPr id="8" name="직선 연결선[R] 9">
              <a:extLst>
                <a:ext uri="{FF2B5EF4-FFF2-40B4-BE49-F238E27FC236}">
                  <a16:creationId xmlns:a16="http://schemas.microsoft.com/office/drawing/2014/main" id="{4E717E57-F59D-65E1-9792-3A383E394301}"/>
                </a:ext>
              </a:extLst>
            </p:cNvPr>
            <p:cNvCxnSpPr>
              <a:cxnSpLocks/>
            </p:cNvCxnSpPr>
            <p:nvPr/>
          </p:nvCxnSpPr>
          <p:spPr>
            <a:xfrm>
              <a:off x="6089650" y="975874"/>
              <a:ext cx="0" cy="206277"/>
            </a:xfrm>
            <a:prstGeom prst="line">
              <a:avLst/>
            </a:prstGeom>
            <a:ln w="25400">
              <a:solidFill>
                <a:srgbClr val="00B0EF"/>
              </a:solidFill>
            </a:ln>
          </p:spPr>
          <p:style>
            <a:lnRef idx="2">
              <a:schemeClr val="accent1"/>
            </a:lnRef>
            <a:fillRef idx="0">
              <a:schemeClr val="accent1"/>
            </a:fillRef>
            <a:effectRef idx="1">
              <a:schemeClr val="accent1"/>
            </a:effectRef>
            <a:fontRef idx="minor">
              <a:schemeClr val="tx1"/>
            </a:fontRef>
          </p:style>
        </p:cxnSp>
        <p:cxnSp>
          <p:nvCxnSpPr>
            <p:cNvPr id="9" name="직선 연결선[R] 15">
              <a:extLst>
                <a:ext uri="{FF2B5EF4-FFF2-40B4-BE49-F238E27FC236}">
                  <a16:creationId xmlns:a16="http://schemas.microsoft.com/office/drawing/2014/main" id="{EECA0557-801C-9433-84D3-06D38C13C043}"/>
                </a:ext>
              </a:extLst>
            </p:cNvPr>
            <p:cNvCxnSpPr>
              <a:cxnSpLocks/>
            </p:cNvCxnSpPr>
            <p:nvPr/>
          </p:nvCxnSpPr>
          <p:spPr>
            <a:xfrm>
              <a:off x="5508624" y="981374"/>
              <a:ext cx="594000" cy="0"/>
            </a:xfrm>
            <a:prstGeom prst="line">
              <a:avLst/>
            </a:prstGeom>
            <a:ln w="25400">
              <a:solidFill>
                <a:srgbClr val="00B0EF"/>
              </a:solidFill>
            </a:ln>
          </p:spPr>
          <p:style>
            <a:lnRef idx="2">
              <a:schemeClr val="accent1"/>
            </a:lnRef>
            <a:fillRef idx="0">
              <a:schemeClr val="accent1"/>
            </a:fillRef>
            <a:effectRef idx="1">
              <a:schemeClr val="accent1"/>
            </a:effectRef>
            <a:fontRef idx="minor">
              <a:schemeClr val="tx1"/>
            </a:fontRef>
          </p:style>
        </p:cxnSp>
        <p:cxnSp>
          <p:nvCxnSpPr>
            <p:cNvPr id="10" name="직선 연결선[R] 19">
              <a:extLst>
                <a:ext uri="{FF2B5EF4-FFF2-40B4-BE49-F238E27FC236}">
                  <a16:creationId xmlns:a16="http://schemas.microsoft.com/office/drawing/2014/main" id="{28662B07-AFBD-31E3-233C-774C5D5AA958}"/>
                </a:ext>
              </a:extLst>
            </p:cNvPr>
            <p:cNvCxnSpPr>
              <a:cxnSpLocks/>
            </p:cNvCxnSpPr>
            <p:nvPr/>
          </p:nvCxnSpPr>
          <p:spPr>
            <a:xfrm flipV="1">
              <a:off x="5512272" y="981374"/>
              <a:ext cx="0" cy="211590"/>
            </a:xfrm>
            <a:prstGeom prst="line">
              <a:avLst/>
            </a:prstGeom>
            <a:ln w="25400" cap="sq">
              <a:solidFill>
                <a:srgbClr val="00B0EF"/>
              </a:solidFill>
              <a:miter lim="800000"/>
              <a:headEnd type="arrow" w="lg" len="med"/>
            </a:ln>
          </p:spPr>
          <p:style>
            <a:lnRef idx="2">
              <a:schemeClr val="accent1"/>
            </a:lnRef>
            <a:fillRef idx="0">
              <a:schemeClr val="accent1"/>
            </a:fillRef>
            <a:effectRef idx="1">
              <a:schemeClr val="accent1"/>
            </a:effectRef>
            <a:fontRef idx="minor">
              <a:schemeClr val="tx1"/>
            </a:fontRef>
          </p:style>
        </p:cxnSp>
      </p:grpSp>
      <p:cxnSp>
        <p:nvCxnSpPr>
          <p:cNvPr id="12" name="직선 연결선[R] 16">
            <a:extLst>
              <a:ext uri="{FF2B5EF4-FFF2-40B4-BE49-F238E27FC236}">
                <a16:creationId xmlns:a16="http://schemas.microsoft.com/office/drawing/2014/main" id="{4470EE92-7606-4218-6EFD-CD92F26FE3D9}"/>
              </a:ext>
            </a:extLst>
          </p:cNvPr>
          <p:cNvCxnSpPr>
            <a:cxnSpLocks/>
          </p:cNvCxnSpPr>
          <p:nvPr/>
        </p:nvCxnSpPr>
        <p:spPr>
          <a:xfrm flipV="1">
            <a:off x="5497765" y="1666168"/>
            <a:ext cx="2988000" cy="6464"/>
          </a:xfrm>
          <a:prstGeom prst="line">
            <a:avLst/>
          </a:prstGeom>
          <a:ln w="25400">
            <a:solidFill>
              <a:srgbClr val="00B0EF"/>
            </a:solidFill>
          </a:ln>
        </p:spPr>
        <p:style>
          <a:lnRef idx="2">
            <a:schemeClr val="accent1"/>
          </a:lnRef>
          <a:fillRef idx="0">
            <a:schemeClr val="accent1"/>
          </a:fillRef>
          <a:effectRef idx="1">
            <a:schemeClr val="accent1"/>
          </a:effectRef>
          <a:fontRef idx="minor">
            <a:schemeClr val="tx1"/>
          </a:fontRef>
        </p:style>
      </p:cxnSp>
      <p:cxnSp>
        <p:nvCxnSpPr>
          <p:cNvPr id="2" name="직선 연결선[R] 16">
            <a:extLst>
              <a:ext uri="{FF2B5EF4-FFF2-40B4-BE49-F238E27FC236}">
                <a16:creationId xmlns:a16="http://schemas.microsoft.com/office/drawing/2014/main" id="{4470EE92-7606-4218-6EFD-CD92F26FE3D9}"/>
              </a:ext>
            </a:extLst>
          </p:cNvPr>
          <p:cNvCxnSpPr>
            <a:cxnSpLocks/>
          </p:cNvCxnSpPr>
          <p:nvPr/>
        </p:nvCxnSpPr>
        <p:spPr>
          <a:xfrm>
            <a:off x="3737394" y="4445225"/>
            <a:ext cx="947622" cy="0"/>
          </a:xfrm>
          <a:prstGeom prst="line">
            <a:avLst/>
          </a:prstGeom>
          <a:ln w="25400">
            <a:solidFill>
              <a:srgbClr val="00B0EF"/>
            </a:solidFill>
          </a:ln>
        </p:spPr>
        <p:style>
          <a:lnRef idx="2">
            <a:schemeClr val="accent1"/>
          </a:lnRef>
          <a:fillRef idx="0">
            <a:schemeClr val="accent1"/>
          </a:fillRef>
          <a:effectRef idx="1">
            <a:schemeClr val="accent1"/>
          </a:effectRef>
          <a:fontRef idx="minor">
            <a:schemeClr val="tx1"/>
          </a:fontRef>
        </p:style>
      </p:cxnSp>
      <p:cxnSp>
        <p:nvCxnSpPr>
          <p:cNvPr id="4" name="직선 연결선[R] 16">
            <a:extLst>
              <a:ext uri="{FF2B5EF4-FFF2-40B4-BE49-F238E27FC236}">
                <a16:creationId xmlns:a16="http://schemas.microsoft.com/office/drawing/2014/main" id="{4470EE92-7606-4218-6EFD-CD92F26FE3D9}"/>
              </a:ext>
            </a:extLst>
          </p:cNvPr>
          <p:cNvCxnSpPr>
            <a:cxnSpLocks/>
          </p:cNvCxnSpPr>
          <p:nvPr/>
        </p:nvCxnSpPr>
        <p:spPr>
          <a:xfrm>
            <a:off x="5767765" y="4443970"/>
            <a:ext cx="1650177" cy="0"/>
          </a:xfrm>
          <a:prstGeom prst="line">
            <a:avLst/>
          </a:prstGeom>
          <a:ln w="25400">
            <a:solidFill>
              <a:srgbClr val="00B0EF"/>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94880589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그림 31" descr="직사각형, 스크린샷, 텍스트, 화이트보드이(가) 표시된 사진&#10;&#10;자동 생성된 설명">
            <a:extLst>
              <a:ext uri="{FF2B5EF4-FFF2-40B4-BE49-F238E27FC236}">
                <a16:creationId xmlns:a16="http://schemas.microsoft.com/office/drawing/2014/main" id="{7B01D9F4-E812-0C20-3C7B-88BE3550C768}"/>
              </a:ext>
            </a:extLst>
          </p:cNvPr>
          <p:cNvPicPr>
            <a:picLocks noGrp="1" noRot="1" noMove="1" noResize="1" noEditPoints="1" noAdjustHandles="1" noChangeArrowheads="1" noChangeShapeType="1" noCrop="1"/>
          </p:cNvPicPr>
          <p:nvPr/>
        </p:nvPicPr>
        <p:blipFill>
          <a:blip r:embed="rId2"/>
          <a:stretch>
            <a:fillRect/>
          </a:stretch>
        </p:blipFill>
        <p:spPr>
          <a:xfrm>
            <a:off x="0" y="0"/>
            <a:ext cx="12192000" cy="6858000"/>
          </a:xfrm>
          <a:prstGeom prst="rect">
            <a:avLst/>
          </a:prstGeom>
        </p:spPr>
      </p:pic>
      <p:sp>
        <p:nvSpPr>
          <p:cNvPr id="22" name="TextBox 21">
            <a:extLst>
              <a:ext uri="{FF2B5EF4-FFF2-40B4-BE49-F238E27FC236}">
                <a16:creationId xmlns:a16="http://schemas.microsoft.com/office/drawing/2014/main" id="{2AA0DAB0-76DA-979D-9FA4-FA4F810F2F8C}"/>
              </a:ext>
            </a:extLst>
          </p:cNvPr>
          <p:cNvSpPr txBox="1">
            <a:spLocks/>
          </p:cNvSpPr>
          <p:nvPr/>
        </p:nvSpPr>
        <p:spPr>
          <a:xfrm>
            <a:off x="1260000" y="540000"/>
            <a:ext cx="8306032" cy="4154984"/>
          </a:xfrm>
          <a:prstGeom prst="rect">
            <a:avLst/>
          </a:prstGeom>
          <a:noFill/>
        </p:spPr>
        <p:txBody>
          <a:bodyPr wrap="square" lIns="0" tIns="0" rIns="0" bIns="0" anchor="t">
            <a:spAutoFit/>
          </a:bodyPr>
          <a:lstStyle/>
          <a:p>
            <a:pPr>
              <a:lnSpc>
                <a:spcPct val="250000"/>
              </a:lnSpc>
            </a:pP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Around that time, the attitudes of Americans </a:t>
            </a:r>
            <a:r>
              <a:rPr lang="en-US" altLang="ko-Kore-KR" sz="3600" spc="-150" dirty="0">
                <a:solidFill>
                  <a:srgbClr val="00B0EF"/>
                </a:solidFill>
                <a:latin typeface="Calibri" panose="020F0502020204030204" pitchFamily="34" charset="0"/>
                <a:ea typeface="Noto Sans KR Medium" panose="020B0500000000000000" pitchFamily="34" charset="-128"/>
                <a:cs typeface="Calibri" panose="020F0502020204030204" pitchFamily="34" charset="0"/>
              </a:rPr>
              <a:t>[</a:t>
            </a: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toward environmental problems</a:t>
            </a:r>
            <a:r>
              <a:rPr lang="en-US" altLang="ko-Kore-KR" sz="3600" spc="-150" dirty="0">
                <a:solidFill>
                  <a:srgbClr val="00B0EF"/>
                </a:solidFill>
                <a:latin typeface="Calibri" panose="020F0502020204030204" pitchFamily="34" charset="0"/>
                <a:ea typeface="Noto Sans KR Medium" panose="020B0500000000000000" pitchFamily="34" charset="-128"/>
                <a:cs typeface="Calibri" panose="020F0502020204030204" pitchFamily="34" charset="0"/>
              </a:rPr>
              <a:t>]</a:t>
            </a: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 were starting </a:t>
            </a:r>
            <a:r>
              <a:rPr lang="en-US" altLang="ko-Kore-KR" sz="3600" spc="-150" dirty="0">
                <a:solidFill>
                  <a:srgbClr val="4BB053"/>
                </a:solidFill>
                <a:latin typeface="Calibri" panose="020F0502020204030204" pitchFamily="34" charset="0"/>
                <a:ea typeface="Noto Sans KR Medium" panose="020B0500000000000000" pitchFamily="34" charset="-128"/>
                <a:cs typeface="Calibri" panose="020F0502020204030204" pitchFamily="34" charset="0"/>
              </a:rPr>
              <a:t>to change</a:t>
            </a: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 </a:t>
            </a:r>
            <a:endParaRPr lang="en-US" altLang="ko-Kore-KR" sz="3600" spc="-150" dirty="0">
              <a:effectLst/>
              <a:latin typeface="Calibri" panose="020F0502020204030204" pitchFamily="34" charset="0"/>
              <a:ea typeface="Noto Sans KR Medium" panose="020B0500000000000000" pitchFamily="34" charset="-128"/>
              <a:cs typeface="Calibri" panose="020F0502020204030204" pitchFamily="34" charset="0"/>
            </a:endParaRPr>
          </a:p>
        </p:txBody>
      </p:sp>
      <p:sp>
        <p:nvSpPr>
          <p:cNvPr id="11" name="TextBox 10">
            <a:extLst>
              <a:ext uri="{FF2B5EF4-FFF2-40B4-BE49-F238E27FC236}">
                <a16:creationId xmlns:a16="http://schemas.microsoft.com/office/drawing/2014/main" id="{37A72230-F7C3-AB78-A4F5-F6DE88500C69}"/>
              </a:ext>
            </a:extLst>
          </p:cNvPr>
          <p:cNvSpPr txBox="1"/>
          <p:nvPr/>
        </p:nvSpPr>
        <p:spPr>
          <a:xfrm>
            <a:off x="11424061" y="1447400"/>
            <a:ext cx="767937" cy="338554"/>
          </a:xfrm>
          <a:prstGeom prst="rect">
            <a:avLst/>
          </a:prstGeom>
          <a:noFill/>
        </p:spPr>
        <p:txBody>
          <a:bodyPr wrap="square" anchor="ctr">
            <a:spAutoFit/>
          </a:bodyPr>
          <a:lstStyle/>
          <a:p>
            <a:pPr algn="ctr"/>
            <a:r>
              <a:rPr lang="en-US" altLang="ko-Kore-KR" sz="1600" dirty="0">
                <a:solidFill>
                  <a:schemeClr val="bg1"/>
                </a:solidFill>
                <a:effectLst/>
                <a:latin typeface="Calibri" panose="020F0502020204030204" pitchFamily="34" charset="0"/>
                <a:ea typeface="Noto Sans KR" panose="020B0500000000000000" pitchFamily="34" charset="-128"/>
                <a:cs typeface="Calibri" panose="020F0502020204030204" pitchFamily="34" charset="0"/>
              </a:rPr>
              <a:t>p.85</a:t>
            </a:r>
          </a:p>
        </p:txBody>
      </p:sp>
      <p:cxnSp>
        <p:nvCxnSpPr>
          <p:cNvPr id="5" name="직선 연결선[R] 16">
            <a:extLst>
              <a:ext uri="{FF2B5EF4-FFF2-40B4-BE49-F238E27FC236}">
                <a16:creationId xmlns:a16="http://schemas.microsoft.com/office/drawing/2014/main" id="{4470EE92-7606-4218-6EFD-CD92F26FE3D9}"/>
              </a:ext>
            </a:extLst>
          </p:cNvPr>
          <p:cNvCxnSpPr>
            <a:cxnSpLocks/>
          </p:cNvCxnSpPr>
          <p:nvPr/>
        </p:nvCxnSpPr>
        <p:spPr>
          <a:xfrm flipV="1">
            <a:off x="4352486" y="1673317"/>
            <a:ext cx="4428185" cy="9696"/>
          </a:xfrm>
          <a:prstGeom prst="line">
            <a:avLst/>
          </a:prstGeom>
          <a:ln w="25400">
            <a:solidFill>
              <a:srgbClr val="00B0EF"/>
            </a:solidFill>
          </a:ln>
        </p:spPr>
        <p:style>
          <a:lnRef idx="2">
            <a:schemeClr val="accent1"/>
          </a:lnRef>
          <a:fillRef idx="0">
            <a:schemeClr val="accent1"/>
          </a:fillRef>
          <a:effectRef idx="1">
            <a:schemeClr val="accent1"/>
          </a:effectRef>
          <a:fontRef idx="minor">
            <a:schemeClr val="tx1"/>
          </a:fontRef>
        </p:style>
      </p:cxnSp>
      <p:sp>
        <p:nvSpPr>
          <p:cNvPr id="6" name="TextBox 5">
            <a:extLst>
              <a:ext uri="{FF2B5EF4-FFF2-40B4-BE49-F238E27FC236}">
                <a16:creationId xmlns:a16="http://schemas.microsoft.com/office/drawing/2014/main" id="{2B66B06F-1746-FE2C-6072-0867ECF87D1B}"/>
              </a:ext>
            </a:extLst>
          </p:cNvPr>
          <p:cNvSpPr txBox="1"/>
          <p:nvPr/>
        </p:nvSpPr>
        <p:spPr>
          <a:xfrm>
            <a:off x="4866722" y="1722799"/>
            <a:ext cx="3264265" cy="369332"/>
          </a:xfrm>
          <a:prstGeom prst="rect">
            <a:avLst/>
          </a:prstGeom>
          <a:noFill/>
        </p:spPr>
        <p:txBody>
          <a:bodyPr wrap="square" anchor="ctr">
            <a:spAutoFit/>
          </a:bodyPr>
          <a:lstStyle/>
          <a:p>
            <a:pPr algn="ctr" fontAlgn="auto"/>
            <a:r>
              <a:rPr lang="en-US" altLang="ko-KR">
                <a:solidFill>
                  <a:srgbClr val="00B0EF"/>
                </a:solidFill>
                <a:latin typeface="나눔고딕" panose="020D0604000000000000" pitchFamily="50" charset="-127"/>
                <a:ea typeface="나눔고딕" panose="020D0604000000000000" pitchFamily="50" charset="-127"/>
              </a:rPr>
              <a:t>S </a:t>
            </a:r>
            <a:endParaRPr lang="en-US" altLang="ko-KR" dirty="0">
              <a:solidFill>
                <a:srgbClr val="00B0EF"/>
              </a:solidFill>
              <a:effectLst/>
              <a:latin typeface="나눔고딕" panose="020D0604000000000000" pitchFamily="50" charset="-127"/>
              <a:ea typeface="나눔고딕" panose="020D0604000000000000" pitchFamily="50" charset="-127"/>
            </a:endParaRPr>
          </a:p>
        </p:txBody>
      </p:sp>
      <p:sp>
        <p:nvSpPr>
          <p:cNvPr id="8" name="TextBox 7">
            <a:extLst>
              <a:ext uri="{FF2B5EF4-FFF2-40B4-BE49-F238E27FC236}">
                <a16:creationId xmlns:a16="http://schemas.microsoft.com/office/drawing/2014/main" id="{2B66B06F-1746-FE2C-6072-0867ECF87D1B}"/>
              </a:ext>
            </a:extLst>
          </p:cNvPr>
          <p:cNvSpPr txBox="1"/>
          <p:nvPr/>
        </p:nvSpPr>
        <p:spPr>
          <a:xfrm>
            <a:off x="1181117" y="3059668"/>
            <a:ext cx="1409684" cy="369332"/>
          </a:xfrm>
          <a:prstGeom prst="rect">
            <a:avLst/>
          </a:prstGeom>
          <a:noFill/>
        </p:spPr>
        <p:txBody>
          <a:bodyPr wrap="square" anchor="ctr">
            <a:spAutoFit/>
          </a:bodyPr>
          <a:lstStyle/>
          <a:p>
            <a:pPr algn="ctr" fontAlgn="auto"/>
            <a:r>
              <a:rPr lang="ko-KR" altLang="en-US" dirty="0" err="1">
                <a:solidFill>
                  <a:srgbClr val="00B0EF"/>
                </a:solidFill>
                <a:latin typeface="나눔고딕" panose="020D0604000000000000" pitchFamily="50" charset="-127"/>
                <a:ea typeface="나눔고딕" panose="020D0604000000000000" pitchFamily="50" charset="-127"/>
              </a:rPr>
              <a:t>전치사구</a:t>
            </a:r>
            <a:endParaRPr lang="en-US" altLang="ko-KR" dirty="0">
              <a:solidFill>
                <a:srgbClr val="00B0EF"/>
              </a:solidFill>
              <a:effectLst/>
              <a:latin typeface="나눔고딕" panose="020D0604000000000000" pitchFamily="50" charset="-127"/>
              <a:ea typeface="나눔고딕" panose="020D0604000000000000" pitchFamily="50" charset="-127"/>
            </a:endParaRPr>
          </a:p>
        </p:txBody>
      </p:sp>
      <p:cxnSp>
        <p:nvCxnSpPr>
          <p:cNvPr id="9" name="직선 연결선[R] 16">
            <a:extLst>
              <a:ext uri="{FF2B5EF4-FFF2-40B4-BE49-F238E27FC236}">
                <a16:creationId xmlns:a16="http://schemas.microsoft.com/office/drawing/2014/main" id="{4470EE92-7606-4218-6EFD-CD92F26FE3D9}"/>
              </a:ext>
            </a:extLst>
          </p:cNvPr>
          <p:cNvCxnSpPr>
            <a:cxnSpLocks/>
          </p:cNvCxnSpPr>
          <p:nvPr/>
        </p:nvCxnSpPr>
        <p:spPr>
          <a:xfrm flipV="1">
            <a:off x="7040962" y="3074366"/>
            <a:ext cx="2191626" cy="9696"/>
          </a:xfrm>
          <a:prstGeom prst="line">
            <a:avLst/>
          </a:prstGeom>
          <a:ln w="25400">
            <a:solidFill>
              <a:srgbClr val="00B0EF"/>
            </a:solidFill>
          </a:ln>
        </p:spPr>
        <p:style>
          <a:lnRef idx="2">
            <a:schemeClr val="accent1"/>
          </a:lnRef>
          <a:fillRef idx="0">
            <a:schemeClr val="accent1"/>
          </a:fillRef>
          <a:effectRef idx="1">
            <a:schemeClr val="accent1"/>
          </a:effectRef>
          <a:fontRef idx="minor">
            <a:schemeClr val="tx1"/>
          </a:fontRef>
        </p:style>
      </p:cxnSp>
      <p:sp>
        <p:nvSpPr>
          <p:cNvPr id="10" name="TextBox 9">
            <a:extLst>
              <a:ext uri="{FF2B5EF4-FFF2-40B4-BE49-F238E27FC236}">
                <a16:creationId xmlns:a16="http://schemas.microsoft.com/office/drawing/2014/main" id="{2B66B06F-1746-FE2C-6072-0867ECF87D1B}"/>
              </a:ext>
            </a:extLst>
          </p:cNvPr>
          <p:cNvSpPr txBox="1"/>
          <p:nvPr/>
        </p:nvSpPr>
        <p:spPr>
          <a:xfrm>
            <a:off x="6206075" y="3125980"/>
            <a:ext cx="3735784" cy="369332"/>
          </a:xfrm>
          <a:prstGeom prst="rect">
            <a:avLst/>
          </a:prstGeom>
          <a:noFill/>
        </p:spPr>
        <p:txBody>
          <a:bodyPr wrap="square" anchor="ctr">
            <a:spAutoFit/>
          </a:bodyPr>
          <a:lstStyle/>
          <a:p>
            <a:pPr algn="ctr" fontAlgn="auto"/>
            <a:r>
              <a:rPr lang="en-US" altLang="ko-KR" dirty="0">
                <a:solidFill>
                  <a:srgbClr val="00B0EF"/>
                </a:solidFill>
                <a:latin typeface="나눔고딕" panose="020D0604000000000000" pitchFamily="50" charset="-127"/>
                <a:ea typeface="나눔고딕" panose="020D0604000000000000" pitchFamily="50" charset="-127"/>
              </a:rPr>
              <a:t>    V </a:t>
            </a:r>
            <a:endParaRPr lang="en-US" altLang="ko-KR" dirty="0">
              <a:solidFill>
                <a:srgbClr val="00B0EF"/>
              </a:solidFill>
              <a:effectLst/>
              <a:latin typeface="나눔고딕" panose="020D0604000000000000" pitchFamily="50" charset="-127"/>
              <a:ea typeface="나눔고딕" panose="020D0604000000000000" pitchFamily="50" charset="-127"/>
            </a:endParaRPr>
          </a:p>
        </p:txBody>
      </p:sp>
      <p:sp>
        <p:nvSpPr>
          <p:cNvPr id="12" name="TextBox 11">
            <a:extLst>
              <a:ext uri="{FF2B5EF4-FFF2-40B4-BE49-F238E27FC236}">
                <a16:creationId xmlns:a16="http://schemas.microsoft.com/office/drawing/2014/main" id="{FF89DC89-6415-D5E0-D609-CA2D98D7BDF2}"/>
              </a:ext>
            </a:extLst>
          </p:cNvPr>
          <p:cNvSpPr txBox="1"/>
          <p:nvPr/>
        </p:nvSpPr>
        <p:spPr>
          <a:xfrm>
            <a:off x="1033432" y="4420909"/>
            <a:ext cx="4103344" cy="369332"/>
          </a:xfrm>
          <a:prstGeom prst="rect">
            <a:avLst/>
          </a:prstGeom>
          <a:noFill/>
        </p:spPr>
        <p:txBody>
          <a:bodyPr wrap="square" anchor="ctr">
            <a:spAutoFit/>
          </a:bodyPr>
          <a:lstStyle/>
          <a:p>
            <a:pPr algn="ctr" fontAlgn="auto"/>
            <a:r>
              <a:rPr lang="ko-KR" altLang="en-US" dirty="0">
                <a:solidFill>
                  <a:srgbClr val="4BB053"/>
                </a:solidFill>
                <a:latin typeface="나눔고딕" panose="020D0604000000000000" pitchFamily="50" charset="-127"/>
                <a:ea typeface="나눔고딕" panose="020D0604000000000000" pitchFamily="50" charset="-127"/>
              </a:rPr>
              <a:t>명사적 용법</a:t>
            </a:r>
            <a:r>
              <a:rPr lang="en-US" altLang="ko-KR" dirty="0">
                <a:solidFill>
                  <a:srgbClr val="4BB053"/>
                </a:solidFill>
                <a:latin typeface="나눔고딕" panose="020D0604000000000000" pitchFamily="50" charset="-127"/>
                <a:ea typeface="나눔고딕" panose="020D0604000000000000" pitchFamily="50" charset="-127"/>
              </a:rPr>
              <a:t>(were starting</a:t>
            </a:r>
            <a:r>
              <a:rPr lang="ko-KR" altLang="en-US" dirty="0">
                <a:solidFill>
                  <a:srgbClr val="4BB053"/>
                </a:solidFill>
                <a:latin typeface="나눔고딕" panose="020D0604000000000000" pitchFamily="50" charset="-127"/>
                <a:ea typeface="나눔고딕" panose="020D0604000000000000" pitchFamily="50" charset="-127"/>
              </a:rPr>
              <a:t>의 목적어</a:t>
            </a:r>
            <a:r>
              <a:rPr lang="en-US" altLang="ko-KR" dirty="0">
                <a:solidFill>
                  <a:srgbClr val="4BB053"/>
                </a:solidFill>
                <a:latin typeface="나눔고딕" panose="020D0604000000000000" pitchFamily="50" charset="-127"/>
                <a:ea typeface="나눔고딕" panose="020D0604000000000000" pitchFamily="50" charset="-127"/>
              </a:rPr>
              <a:t>) </a:t>
            </a:r>
            <a:endParaRPr lang="ko-Kore-KR" altLang="en-US" dirty="0">
              <a:solidFill>
                <a:srgbClr val="4BB053"/>
              </a:solidFill>
              <a:latin typeface="나눔고딕" panose="020D0604000000000000" pitchFamily="50" charset="-127"/>
              <a:ea typeface="나눔고딕" panose="020D0604000000000000" pitchFamily="50" charset="-127"/>
            </a:endParaRPr>
          </a:p>
        </p:txBody>
      </p:sp>
      <p:sp>
        <p:nvSpPr>
          <p:cNvPr id="13" name="TextBox 12">
            <a:extLst>
              <a:ext uri="{FF2B5EF4-FFF2-40B4-BE49-F238E27FC236}">
                <a16:creationId xmlns:a16="http://schemas.microsoft.com/office/drawing/2014/main" id="{FF89DC89-6415-D5E0-D609-CA2D98D7BDF2}"/>
              </a:ext>
            </a:extLst>
          </p:cNvPr>
          <p:cNvSpPr txBox="1"/>
          <p:nvPr/>
        </p:nvSpPr>
        <p:spPr>
          <a:xfrm>
            <a:off x="1235505" y="3619513"/>
            <a:ext cx="1670726" cy="369332"/>
          </a:xfrm>
          <a:prstGeom prst="rect">
            <a:avLst/>
          </a:prstGeom>
          <a:noFill/>
        </p:spPr>
        <p:txBody>
          <a:bodyPr wrap="square" anchor="ctr">
            <a:spAutoFit/>
          </a:bodyPr>
          <a:lstStyle/>
          <a:p>
            <a:pPr algn="ctr" fontAlgn="auto"/>
            <a:r>
              <a:rPr lang="en-US" altLang="ko-KR" dirty="0">
                <a:solidFill>
                  <a:srgbClr val="4BB053"/>
                </a:solidFill>
                <a:latin typeface="나눔고딕" panose="020D0604000000000000" pitchFamily="50" charset="-127"/>
                <a:ea typeface="나눔고딕" panose="020D0604000000000000" pitchFamily="50" charset="-127"/>
              </a:rPr>
              <a:t>= changing</a:t>
            </a:r>
            <a:endParaRPr lang="ko-Kore-KR" altLang="en-US" dirty="0">
              <a:solidFill>
                <a:srgbClr val="4BB053"/>
              </a:solidFill>
              <a:latin typeface="나눔고딕" panose="020D0604000000000000" pitchFamily="50" charset="-127"/>
              <a:ea typeface="나눔고딕" panose="020D0604000000000000" pitchFamily="50" charset="-127"/>
            </a:endParaRPr>
          </a:p>
        </p:txBody>
      </p:sp>
      <p:cxnSp>
        <p:nvCxnSpPr>
          <p:cNvPr id="2" name="직선 연결선[R] 16">
            <a:extLst>
              <a:ext uri="{FF2B5EF4-FFF2-40B4-BE49-F238E27FC236}">
                <a16:creationId xmlns:a16="http://schemas.microsoft.com/office/drawing/2014/main" id="{4470EE92-7606-4218-6EFD-CD92F26FE3D9}"/>
              </a:ext>
            </a:extLst>
          </p:cNvPr>
          <p:cNvCxnSpPr>
            <a:cxnSpLocks/>
          </p:cNvCxnSpPr>
          <p:nvPr/>
        </p:nvCxnSpPr>
        <p:spPr>
          <a:xfrm>
            <a:off x="1273959" y="4420909"/>
            <a:ext cx="1632272" cy="0"/>
          </a:xfrm>
          <a:prstGeom prst="line">
            <a:avLst/>
          </a:prstGeom>
          <a:ln w="25400">
            <a:solidFill>
              <a:srgbClr val="00B0EF"/>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71623946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그림 31" descr="직사각형, 스크린샷, 텍스트, 화이트보드이(가) 표시된 사진&#10;&#10;자동 생성된 설명">
            <a:extLst>
              <a:ext uri="{FF2B5EF4-FFF2-40B4-BE49-F238E27FC236}">
                <a16:creationId xmlns:a16="http://schemas.microsoft.com/office/drawing/2014/main" id="{7B01D9F4-E812-0C20-3C7B-88BE3550C768}"/>
              </a:ext>
            </a:extLst>
          </p:cNvPr>
          <p:cNvPicPr>
            <a:picLocks noGrp="1" noRot="1" noMove="1" noResize="1" noEditPoints="1" noAdjustHandles="1" noChangeArrowheads="1" noChangeShapeType="1" noCrop="1"/>
          </p:cNvPicPr>
          <p:nvPr/>
        </p:nvPicPr>
        <p:blipFill>
          <a:blip r:embed="rId2"/>
          <a:stretch>
            <a:fillRect/>
          </a:stretch>
        </p:blipFill>
        <p:spPr>
          <a:xfrm>
            <a:off x="0" y="0"/>
            <a:ext cx="12192000" cy="6858000"/>
          </a:xfrm>
          <a:prstGeom prst="rect">
            <a:avLst/>
          </a:prstGeom>
        </p:spPr>
      </p:pic>
      <p:sp>
        <p:nvSpPr>
          <p:cNvPr id="22" name="TextBox 21">
            <a:extLst>
              <a:ext uri="{FF2B5EF4-FFF2-40B4-BE49-F238E27FC236}">
                <a16:creationId xmlns:a16="http://schemas.microsoft.com/office/drawing/2014/main" id="{2AA0DAB0-76DA-979D-9FA4-FA4F810F2F8C}"/>
              </a:ext>
            </a:extLst>
          </p:cNvPr>
          <p:cNvSpPr txBox="1">
            <a:spLocks/>
          </p:cNvSpPr>
          <p:nvPr/>
        </p:nvSpPr>
        <p:spPr>
          <a:xfrm>
            <a:off x="1260000" y="540000"/>
            <a:ext cx="8306032" cy="5539978"/>
          </a:xfrm>
          <a:prstGeom prst="rect">
            <a:avLst/>
          </a:prstGeom>
          <a:noFill/>
        </p:spPr>
        <p:txBody>
          <a:bodyPr wrap="square" lIns="0" tIns="0" rIns="0" bIns="0" anchor="t">
            <a:spAutoFit/>
          </a:bodyPr>
          <a:lstStyle/>
          <a:p>
            <a:pPr>
              <a:lnSpc>
                <a:spcPct val="250000"/>
              </a:lnSpc>
            </a:pP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More and more people were </a:t>
            </a:r>
            <a:r>
              <a:rPr lang="en-US" altLang="ko-Kore-KR" sz="3600" spc="-150" dirty="0">
                <a:solidFill>
                  <a:srgbClr val="E94708"/>
                </a:solidFill>
                <a:latin typeface="Calibri" panose="020F0502020204030204" pitchFamily="34" charset="0"/>
                <a:ea typeface="Noto Sans KR Medium" panose="020B0500000000000000" pitchFamily="34" charset="-128"/>
                <a:cs typeface="Calibri" panose="020F0502020204030204" pitchFamily="34" charset="0"/>
              </a:rPr>
              <a:t>becoming aware of </a:t>
            </a: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the need </a:t>
            </a:r>
            <a:r>
              <a:rPr lang="en-US" altLang="ko-Kore-KR" sz="3600" spc="-150" dirty="0">
                <a:solidFill>
                  <a:srgbClr val="00B0EF"/>
                </a:solidFill>
                <a:latin typeface="Calibri" panose="020F0502020204030204" pitchFamily="34" charset="0"/>
                <a:ea typeface="Noto Sans KR Medium" panose="020B0500000000000000" pitchFamily="34" charset="-128"/>
                <a:cs typeface="Calibri" panose="020F0502020204030204" pitchFamily="34" charset="0"/>
              </a:rPr>
              <a:t>[</a:t>
            </a: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to protect the environment</a:t>
            </a:r>
            <a:r>
              <a:rPr lang="en-US" altLang="ko-Kore-KR" sz="3600" spc="-150" dirty="0">
                <a:solidFill>
                  <a:srgbClr val="00B0EF"/>
                </a:solidFill>
                <a:latin typeface="Calibri" panose="020F0502020204030204" pitchFamily="34" charset="0"/>
                <a:ea typeface="Noto Sans KR Medium" panose="020B0500000000000000" pitchFamily="34" charset="-128"/>
                <a:cs typeface="Calibri" panose="020F0502020204030204" pitchFamily="34" charset="0"/>
              </a:rPr>
              <a:t>]</a:t>
            </a: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 and the shocking image </a:t>
            </a:r>
            <a:r>
              <a:rPr lang="en-US" altLang="ko-Kore-KR" sz="3600" spc="-150" dirty="0">
                <a:solidFill>
                  <a:srgbClr val="00B0EF"/>
                </a:solidFill>
                <a:latin typeface="Calibri" panose="020F0502020204030204" pitchFamily="34" charset="0"/>
                <a:ea typeface="Noto Sans KR Medium" panose="020B0500000000000000" pitchFamily="34" charset="-128"/>
                <a:cs typeface="Calibri" panose="020F0502020204030204" pitchFamily="34" charset="0"/>
              </a:rPr>
              <a:t>[</a:t>
            </a: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of the burning river</a:t>
            </a:r>
            <a:r>
              <a:rPr lang="en-US" altLang="ko-Kore-KR" sz="3600" spc="-150" dirty="0">
                <a:solidFill>
                  <a:srgbClr val="00B0EF"/>
                </a:solidFill>
                <a:latin typeface="Calibri" panose="020F0502020204030204" pitchFamily="34" charset="0"/>
                <a:ea typeface="Noto Sans KR Medium" panose="020B0500000000000000" pitchFamily="34" charset="-128"/>
                <a:cs typeface="Calibri" panose="020F0502020204030204" pitchFamily="34" charset="0"/>
              </a:rPr>
              <a:t>]</a:t>
            </a: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 sparked public anger </a:t>
            </a:r>
            <a:r>
              <a:rPr lang="en-US" altLang="ko-Kore-KR" sz="3600" spc="-150" dirty="0">
                <a:solidFill>
                  <a:srgbClr val="00B0EF"/>
                </a:solidFill>
                <a:latin typeface="Calibri" panose="020F0502020204030204" pitchFamily="34" charset="0"/>
                <a:ea typeface="Noto Sans KR Medium" panose="020B0500000000000000" pitchFamily="34" charset="-128"/>
                <a:cs typeface="Calibri" panose="020F0502020204030204" pitchFamily="34" charset="0"/>
              </a:rPr>
              <a:t>[</a:t>
            </a: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about water pollution</a:t>
            </a:r>
            <a:r>
              <a:rPr lang="en-US" altLang="ko-Kore-KR" sz="3600" spc="-150" dirty="0">
                <a:solidFill>
                  <a:srgbClr val="00B0EF"/>
                </a:solidFill>
                <a:latin typeface="Calibri" panose="020F0502020204030204" pitchFamily="34" charset="0"/>
                <a:ea typeface="Noto Sans KR Medium" panose="020B0500000000000000" pitchFamily="34" charset="-128"/>
                <a:cs typeface="Calibri" panose="020F0502020204030204" pitchFamily="34" charset="0"/>
              </a:rPr>
              <a:t>]</a:t>
            </a: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 </a:t>
            </a:r>
          </a:p>
        </p:txBody>
      </p:sp>
      <p:sp>
        <p:nvSpPr>
          <p:cNvPr id="11" name="TextBox 10">
            <a:extLst>
              <a:ext uri="{FF2B5EF4-FFF2-40B4-BE49-F238E27FC236}">
                <a16:creationId xmlns:a16="http://schemas.microsoft.com/office/drawing/2014/main" id="{37A72230-F7C3-AB78-A4F5-F6DE88500C69}"/>
              </a:ext>
            </a:extLst>
          </p:cNvPr>
          <p:cNvSpPr txBox="1"/>
          <p:nvPr/>
        </p:nvSpPr>
        <p:spPr>
          <a:xfrm>
            <a:off x="11424061" y="1447400"/>
            <a:ext cx="767937" cy="338554"/>
          </a:xfrm>
          <a:prstGeom prst="rect">
            <a:avLst/>
          </a:prstGeom>
          <a:noFill/>
        </p:spPr>
        <p:txBody>
          <a:bodyPr wrap="square" anchor="ctr">
            <a:spAutoFit/>
          </a:bodyPr>
          <a:lstStyle/>
          <a:p>
            <a:pPr algn="ctr"/>
            <a:r>
              <a:rPr lang="en-US" altLang="ko-Kore-KR" sz="1600" dirty="0">
                <a:solidFill>
                  <a:schemeClr val="bg1"/>
                </a:solidFill>
                <a:effectLst/>
                <a:latin typeface="Calibri" panose="020F0502020204030204" pitchFamily="34" charset="0"/>
                <a:ea typeface="Noto Sans KR" panose="020B0500000000000000" pitchFamily="34" charset="-128"/>
                <a:cs typeface="Calibri" panose="020F0502020204030204" pitchFamily="34" charset="0"/>
              </a:rPr>
              <a:t>p.85</a:t>
            </a:r>
          </a:p>
        </p:txBody>
      </p:sp>
      <p:sp>
        <p:nvSpPr>
          <p:cNvPr id="5" name="TextBox 4">
            <a:extLst>
              <a:ext uri="{FF2B5EF4-FFF2-40B4-BE49-F238E27FC236}">
                <a16:creationId xmlns:a16="http://schemas.microsoft.com/office/drawing/2014/main" id="{78A0210F-33ED-4CC7-D81D-1422326A7E0C}"/>
              </a:ext>
            </a:extLst>
          </p:cNvPr>
          <p:cNvSpPr txBox="1"/>
          <p:nvPr/>
        </p:nvSpPr>
        <p:spPr>
          <a:xfrm>
            <a:off x="5986820" y="1690955"/>
            <a:ext cx="3715261" cy="369332"/>
          </a:xfrm>
          <a:prstGeom prst="rect">
            <a:avLst/>
          </a:prstGeom>
          <a:noFill/>
        </p:spPr>
        <p:txBody>
          <a:bodyPr wrap="square" anchor="ctr">
            <a:spAutoFit/>
          </a:bodyPr>
          <a:lstStyle/>
          <a:p>
            <a:pPr algn="ctr" fontAlgn="auto"/>
            <a:r>
              <a:rPr lang="en-US" altLang="ko-KR" dirty="0">
                <a:solidFill>
                  <a:srgbClr val="EB470C"/>
                </a:solidFill>
                <a:latin typeface="나눔고딕" panose="020D0604000000000000" pitchFamily="50" charset="-127"/>
                <a:ea typeface="나눔고딕" panose="020D0604000000000000" pitchFamily="50" charset="-127"/>
              </a:rPr>
              <a:t>become aware of: ~</a:t>
            </a:r>
            <a:r>
              <a:rPr lang="ko-KR" altLang="en-US" dirty="0">
                <a:solidFill>
                  <a:srgbClr val="EB470C"/>
                </a:solidFill>
                <a:latin typeface="나눔고딕" panose="020D0604000000000000" pitchFamily="50" charset="-127"/>
                <a:ea typeface="나눔고딕" panose="020D0604000000000000" pitchFamily="50" charset="-127"/>
              </a:rPr>
              <a:t>을 알게 되다 </a:t>
            </a:r>
            <a:endParaRPr lang="ko-Kore-KR" altLang="en-US" dirty="0">
              <a:solidFill>
                <a:srgbClr val="EB470C"/>
              </a:solidFill>
              <a:latin typeface="나눔고딕" panose="020D0604000000000000" pitchFamily="50" charset="-127"/>
              <a:ea typeface="나눔고딕" panose="020D0604000000000000" pitchFamily="50" charset="-127"/>
            </a:endParaRPr>
          </a:p>
        </p:txBody>
      </p:sp>
      <p:sp>
        <p:nvSpPr>
          <p:cNvPr id="6" name="TextBox 5">
            <a:extLst>
              <a:ext uri="{FF2B5EF4-FFF2-40B4-BE49-F238E27FC236}">
                <a16:creationId xmlns:a16="http://schemas.microsoft.com/office/drawing/2014/main" id="{FF89DC89-6415-D5E0-D609-CA2D98D7BDF2}"/>
              </a:ext>
            </a:extLst>
          </p:cNvPr>
          <p:cNvSpPr txBox="1"/>
          <p:nvPr/>
        </p:nvSpPr>
        <p:spPr>
          <a:xfrm>
            <a:off x="2677136" y="3046240"/>
            <a:ext cx="2084981" cy="369332"/>
          </a:xfrm>
          <a:prstGeom prst="rect">
            <a:avLst/>
          </a:prstGeom>
          <a:noFill/>
        </p:spPr>
        <p:txBody>
          <a:bodyPr wrap="square" anchor="ctr">
            <a:spAutoFit/>
          </a:bodyPr>
          <a:lstStyle/>
          <a:p>
            <a:pPr algn="ctr" fontAlgn="auto"/>
            <a:r>
              <a:rPr lang="ko-KR" altLang="en-US" dirty="0" err="1">
                <a:solidFill>
                  <a:srgbClr val="00B0EF"/>
                </a:solidFill>
                <a:latin typeface="나눔고딕" panose="020D0604000000000000" pitchFamily="50" charset="-127"/>
                <a:ea typeface="나눔고딕" panose="020D0604000000000000" pitchFamily="50" charset="-127"/>
              </a:rPr>
              <a:t>형용사적</a:t>
            </a:r>
            <a:r>
              <a:rPr lang="ko-KR" altLang="en-US" dirty="0">
                <a:solidFill>
                  <a:srgbClr val="00B0EF"/>
                </a:solidFill>
                <a:latin typeface="나눔고딕" panose="020D0604000000000000" pitchFamily="50" charset="-127"/>
                <a:ea typeface="나눔고딕" panose="020D0604000000000000" pitchFamily="50" charset="-127"/>
              </a:rPr>
              <a:t> 용법</a:t>
            </a:r>
            <a:endParaRPr lang="ko-Kore-KR" altLang="en-US" dirty="0">
              <a:solidFill>
                <a:srgbClr val="00B0EF"/>
              </a:solidFill>
              <a:effectLst/>
              <a:latin typeface="나눔고딕" panose="020D0604000000000000" pitchFamily="50" charset="-127"/>
              <a:ea typeface="나눔고딕" panose="020D0604000000000000" pitchFamily="50" charset="-127"/>
            </a:endParaRPr>
          </a:p>
        </p:txBody>
      </p:sp>
      <p:grpSp>
        <p:nvGrpSpPr>
          <p:cNvPr id="7" name="그룹 6">
            <a:extLst>
              <a:ext uri="{FF2B5EF4-FFF2-40B4-BE49-F238E27FC236}">
                <a16:creationId xmlns:a16="http://schemas.microsoft.com/office/drawing/2014/main" id="{64907BEE-6D48-D74E-1663-46A7EE5224C0}"/>
              </a:ext>
            </a:extLst>
          </p:cNvPr>
          <p:cNvGrpSpPr/>
          <p:nvPr/>
        </p:nvGrpSpPr>
        <p:grpSpPr>
          <a:xfrm>
            <a:off x="2189731" y="2350375"/>
            <a:ext cx="974810" cy="217090"/>
            <a:chOff x="5508624" y="975874"/>
            <a:chExt cx="594000" cy="217090"/>
          </a:xfrm>
        </p:grpSpPr>
        <p:cxnSp>
          <p:nvCxnSpPr>
            <p:cNvPr id="8" name="직선 연결선[R] 9">
              <a:extLst>
                <a:ext uri="{FF2B5EF4-FFF2-40B4-BE49-F238E27FC236}">
                  <a16:creationId xmlns:a16="http://schemas.microsoft.com/office/drawing/2014/main" id="{4E717E57-F59D-65E1-9792-3A383E394301}"/>
                </a:ext>
              </a:extLst>
            </p:cNvPr>
            <p:cNvCxnSpPr>
              <a:cxnSpLocks/>
            </p:cNvCxnSpPr>
            <p:nvPr/>
          </p:nvCxnSpPr>
          <p:spPr>
            <a:xfrm>
              <a:off x="6089650" y="975874"/>
              <a:ext cx="0" cy="206277"/>
            </a:xfrm>
            <a:prstGeom prst="line">
              <a:avLst/>
            </a:prstGeom>
            <a:ln w="25400">
              <a:solidFill>
                <a:srgbClr val="00B0EF"/>
              </a:solidFill>
            </a:ln>
          </p:spPr>
          <p:style>
            <a:lnRef idx="2">
              <a:schemeClr val="accent1"/>
            </a:lnRef>
            <a:fillRef idx="0">
              <a:schemeClr val="accent1"/>
            </a:fillRef>
            <a:effectRef idx="1">
              <a:schemeClr val="accent1"/>
            </a:effectRef>
            <a:fontRef idx="minor">
              <a:schemeClr val="tx1"/>
            </a:fontRef>
          </p:style>
        </p:cxnSp>
        <p:cxnSp>
          <p:nvCxnSpPr>
            <p:cNvPr id="9" name="직선 연결선[R] 15">
              <a:extLst>
                <a:ext uri="{FF2B5EF4-FFF2-40B4-BE49-F238E27FC236}">
                  <a16:creationId xmlns:a16="http://schemas.microsoft.com/office/drawing/2014/main" id="{EECA0557-801C-9433-84D3-06D38C13C043}"/>
                </a:ext>
              </a:extLst>
            </p:cNvPr>
            <p:cNvCxnSpPr>
              <a:cxnSpLocks/>
            </p:cNvCxnSpPr>
            <p:nvPr/>
          </p:nvCxnSpPr>
          <p:spPr>
            <a:xfrm>
              <a:off x="5508624" y="981374"/>
              <a:ext cx="594000" cy="0"/>
            </a:xfrm>
            <a:prstGeom prst="line">
              <a:avLst/>
            </a:prstGeom>
            <a:ln w="25400">
              <a:solidFill>
                <a:srgbClr val="00B0EF"/>
              </a:solidFill>
            </a:ln>
          </p:spPr>
          <p:style>
            <a:lnRef idx="2">
              <a:schemeClr val="accent1"/>
            </a:lnRef>
            <a:fillRef idx="0">
              <a:schemeClr val="accent1"/>
            </a:fillRef>
            <a:effectRef idx="1">
              <a:schemeClr val="accent1"/>
            </a:effectRef>
            <a:fontRef idx="minor">
              <a:schemeClr val="tx1"/>
            </a:fontRef>
          </p:style>
        </p:cxnSp>
        <p:cxnSp>
          <p:nvCxnSpPr>
            <p:cNvPr id="10" name="직선 연결선[R] 19">
              <a:extLst>
                <a:ext uri="{FF2B5EF4-FFF2-40B4-BE49-F238E27FC236}">
                  <a16:creationId xmlns:a16="http://schemas.microsoft.com/office/drawing/2014/main" id="{28662B07-AFBD-31E3-233C-774C5D5AA958}"/>
                </a:ext>
              </a:extLst>
            </p:cNvPr>
            <p:cNvCxnSpPr>
              <a:cxnSpLocks/>
            </p:cNvCxnSpPr>
            <p:nvPr/>
          </p:nvCxnSpPr>
          <p:spPr>
            <a:xfrm flipV="1">
              <a:off x="5512272" y="981374"/>
              <a:ext cx="0" cy="211590"/>
            </a:xfrm>
            <a:prstGeom prst="line">
              <a:avLst/>
            </a:prstGeom>
            <a:ln w="25400" cap="sq">
              <a:solidFill>
                <a:srgbClr val="00B0EF"/>
              </a:solidFill>
              <a:miter lim="800000"/>
              <a:headEnd type="arrow" w="lg" len="med"/>
            </a:ln>
          </p:spPr>
          <p:style>
            <a:lnRef idx="2">
              <a:schemeClr val="accent1"/>
            </a:lnRef>
            <a:fillRef idx="0">
              <a:schemeClr val="accent1"/>
            </a:fillRef>
            <a:effectRef idx="1">
              <a:schemeClr val="accent1"/>
            </a:effectRef>
            <a:fontRef idx="minor">
              <a:schemeClr val="tx1"/>
            </a:fontRef>
          </p:style>
        </p:cxnSp>
      </p:grpSp>
      <p:cxnSp>
        <p:nvCxnSpPr>
          <p:cNvPr id="12" name="직선 연결선[R] 16">
            <a:extLst>
              <a:ext uri="{FF2B5EF4-FFF2-40B4-BE49-F238E27FC236}">
                <a16:creationId xmlns:a16="http://schemas.microsoft.com/office/drawing/2014/main" id="{4470EE92-7606-4218-6EFD-CD92F26FE3D9}"/>
              </a:ext>
            </a:extLst>
          </p:cNvPr>
          <p:cNvCxnSpPr>
            <a:cxnSpLocks/>
          </p:cNvCxnSpPr>
          <p:nvPr/>
        </p:nvCxnSpPr>
        <p:spPr>
          <a:xfrm flipV="1">
            <a:off x="1271731" y="3046240"/>
            <a:ext cx="1512000" cy="6464"/>
          </a:xfrm>
          <a:prstGeom prst="line">
            <a:avLst/>
          </a:prstGeom>
          <a:ln w="25400">
            <a:solidFill>
              <a:srgbClr val="00B0EF"/>
            </a:solidFill>
          </a:ln>
        </p:spPr>
        <p:style>
          <a:lnRef idx="2">
            <a:schemeClr val="accent1"/>
          </a:lnRef>
          <a:fillRef idx="0">
            <a:schemeClr val="accent1"/>
          </a:fillRef>
          <a:effectRef idx="1">
            <a:schemeClr val="accent1"/>
          </a:effectRef>
          <a:fontRef idx="minor">
            <a:schemeClr val="tx1"/>
          </a:fontRef>
        </p:style>
      </p:cxnSp>
      <p:cxnSp>
        <p:nvCxnSpPr>
          <p:cNvPr id="13" name="직선 연결선[R] 16">
            <a:extLst>
              <a:ext uri="{FF2B5EF4-FFF2-40B4-BE49-F238E27FC236}">
                <a16:creationId xmlns:a16="http://schemas.microsoft.com/office/drawing/2014/main" id="{4470EE92-7606-4218-6EFD-CD92F26FE3D9}"/>
              </a:ext>
            </a:extLst>
          </p:cNvPr>
          <p:cNvCxnSpPr>
            <a:cxnSpLocks/>
          </p:cNvCxnSpPr>
          <p:nvPr/>
        </p:nvCxnSpPr>
        <p:spPr>
          <a:xfrm flipV="1">
            <a:off x="1259998" y="1687794"/>
            <a:ext cx="3904799" cy="14544"/>
          </a:xfrm>
          <a:prstGeom prst="line">
            <a:avLst/>
          </a:prstGeom>
          <a:ln w="25400">
            <a:solidFill>
              <a:srgbClr val="00B0EF"/>
            </a:solidFill>
          </a:ln>
        </p:spPr>
        <p:style>
          <a:lnRef idx="2">
            <a:schemeClr val="accent1"/>
          </a:lnRef>
          <a:fillRef idx="0">
            <a:schemeClr val="accent1"/>
          </a:fillRef>
          <a:effectRef idx="1">
            <a:schemeClr val="accent1"/>
          </a:effectRef>
          <a:fontRef idx="minor">
            <a:schemeClr val="tx1"/>
          </a:fontRef>
        </p:style>
      </p:cxnSp>
      <p:sp>
        <p:nvSpPr>
          <p:cNvPr id="14" name="TextBox 13">
            <a:extLst>
              <a:ext uri="{FF2B5EF4-FFF2-40B4-BE49-F238E27FC236}">
                <a16:creationId xmlns:a16="http://schemas.microsoft.com/office/drawing/2014/main" id="{2B66B06F-1746-FE2C-6072-0867ECF87D1B}"/>
              </a:ext>
            </a:extLst>
          </p:cNvPr>
          <p:cNvSpPr txBox="1"/>
          <p:nvPr/>
        </p:nvSpPr>
        <p:spPr>
          <a:xfrm>
            <a:off x="1774235" y="1742124"/>
            <a:ext cx="2878448" cy="369332"/>
          </a:xfrm>
          <a:prstGeom prst="rect">
            <a:avLst/>
          </a:prstGeom>
          <a:noFill/>
        </p:spPr>
        <p:txBody>
          <a:bodyPr wrap="square" anchor="ctr">
            <a:spAutoFit/>
          </a:bodyPr>
          <a:lstStyle/>
          <a:p>
            <a:pPr algn="ctr" fontAlgn="auto"/>
            <a:r>
              <a:rPr lang="en-US" altLang="ko-KR" dirty="0">
                <a:solidFill>
                  <a:srgbClr val="00B0EF"/>
                </a:solidFill>
                <a:latin typeface="나눔고딕" panose="020D0604000000000000" pitchFamily="50" charset="-127"/>
                <a:ea typeface="나눔고딕" panose="020D0604000000000000" pitchFamily="50" charset="-127"/>
              </a:rPr>
              <a:t>S1 </a:t>
            </a:r>
            <a:endParaRPr lang="en-US" altLang="ko-KR" dirty="0">
              <a:solidFill>
                <a:srgbClr val="00B0EF"/>
              </a:solidFill>
              <a:effectLst/>
              <a:latin typeface="나눔고딕" panose="020D0604000000000000" pitchFamily="50" charset="-127"/>
              <a:ea typeface="나눔고딕" panose="020D0604000000000000" pitchFamily="50" charset="-127"/>
            </a:endParaRPr>
          </a:p>
        </p:txBody>
      </p:sp>
      <p:sp>
        <p:nvSpPr>
          <p:cNvPr id="15" name="TextBox 14">
            <a:extLst>
              <a:ext uri="{FF2B5EF4-FFF2-40B4-BE49-F238E27FC236}">
                <a16:creationId xmlns:a16="http://schemas.microsoft.com/office/drawing/2014/main" id="{2B66B06F-1746-FE2C-6072-0867ECF87D1B}"/>
              </a:ext>
            </a:extLst>
          </p:cNvPr>
          <p:cNvSpPr txBox="1"/>
          <p:nvPr/>
        </p:nvSpPr>
        <p:spPr>
          <a:xfrm>
            <a:off x="4889225" y="1720308"/>
            <a:ext cx="1699833" cy="369332"/>
          </a:xfrm>
          <a:prstGeom prst="rect">
            <a:avLst/>
          </a:prstGeom>
          <a:noFill/>
        </p:spPr>
        <p:txBody>
          <a:bodyPr wrap="square" anchor="ctr">
            <a:spAutoFit/>
          </a:bodyPr>
          <a:lstStyle/>
          <a:p>
            <a:pPr algn="ctr" fontAlgn="auto"/>
            <a:r>
              <a:rPr lang="en-US" altLang="ko-KR" dirty="0">
                <a:solidFill>
                  <a:srgbClr val="00B0EF"/>
                </a:solidFill>
                <a:latin typeface="나눔고딕" panose="020D0604000000000000" pitchFamily="50" charset="-127"/>
                <a:ea typeface="나눔고딕" panose="020D0604000000000000" pitchFamily="50" charset="-127"/>
              </a:rPr>
              <a:t>V1 </a:t>
            </a:r>
            <a:endParaRPr lang="en-US" altLang="ko-KR" dirty="0">
              <a:solidFill>
                <a:srgbClr val="00B0EF"/>
              </a:solidFill>
              <a:effectLst/>
              <a:latin typeface="나눔고딕" panose="020D0604000000000000" pitchFamily="50" charset="-127"/>
              <a:ea typeface="나눔고딕" panose="020D0604000000000000" pitchFamily="50" charset="-127"/>
            </a:endParaRPr>
          </a:p>
        </p:txBody>
      </p:sp>
      <p:cxnSp>
        <p:nvCxnSpPr>
          <p:cNvPr id="16" name="직선 연결선[R] 16">
            <a:extLst>
              <a:ext uri="{FF2B5EF4-FFF2-40B4-BE49-F238E27FC236}">
                <a16:creationId xmlns:a16="http://schemas.microsoft.com/office/drawing/2014/main" id="{4470EE92-7606-4218-6EFD-CD92F26FE3D9}"/>
              </a:ext>
            </a:extLst>
          </p:cNvPr>
          <p:cNvCxnSpPr>
            <a:cxnSpLocks/>
          </p:cNvCxnSpPr>
          <p:nvPr/>
        </p:nvCxnSpPr>
        <p:spPr>
          <a:xfrm flipV="1">
            <a:off x="5283104" y="1676411"/>
            <a:ext cx="839764" cy="14544"/>
          </a:xfrm>
          <a:prstGeom prst="line">
            <a:avLst/>
          </a:prstGeom>
          <a:ln w="25400">
            <a:solidFill>
              <a:srgbClr val="00B0EF"/>
            </a:solidFill>
          </a:ln>
        </p:spPr>
        <p:style>
          <a:lnRef idx="2">
            <a:schemeClr val="accent1"/>
          </a:lnRef>
          <a:fillRef idx="0">
            <a:schemeClr val="accent1"/>
          </a:fillRef>
          <a:effectRef idx="1">
            <a:schemeClr val="accent1"/>
          </a:effectRef>
          <a:fontRef idx="minor">
            <a:schemeClr val="tx1"/>
          </a:fontRef>
        </p:style>
      </p:cxnSp>
      <p:cxnSp>
        <p:nvCxnSpPr>
          <p:cNvPr id="18" name="직선 연결선[R] 16">
            <a:extLst>
              <a:ext uri="{FF2B5EF4-FFF2-40B4-BE49-F238E27FC236}">
                <a16:creationId xmlns:a16="http://schemas.microsoft.com/office/drawing/2014/main" id="{4470EE92-7606-4218-6EFD-CD92F26FE3D9}"/>
              </a:ext>
            </a:extLst>
          </p:cNvPr>
          <p:cNvCxnSpPr>
            <a:cxnSpLocks/>
          </p:cNvCxnSpPr>
          <p:nvPr/>
        </p:nvCxnSpPr>
        <p:spPr>
          <a:xfrm flipV="1">
            <a:off x="1271731" y="4433537"/>
            <a:ext cx="2599795" cy="21816"/>
          </a:xfrm>
          <a:prstGeom prst="line">
            <a:avLst/>
          </a:prstGeom>
          <a:ln w="25400">
            <a:solidFill>
              <a:srgbClr val="00B0EF"/>
            </a:solidFill>
          </a:ln>
        </p:spPr>
        <p:style>
          <a:lnRef idx="2">
            <a:schemeClr val="accent1"/>
          </a:lnRef>
          <a:fillRef idx="0">
            <a:schemeClr val="accent1"/>
          </a:fillRef>
          <a:effectRef idx="1">
            <a:schemeClr val="accent1"/>
          </a:effectRef>
          <a:fontRef idx="minor">
            <a:schemeClr val="tx1"/>
          </a:fontRef>
        </p:style>
      </p:cxnSp>
      <p:sp>
        <p:nvSpPr>
          <p:cNvPr id="19" name="TextBox 18">
            <a:extLst>
              <a:ext uri="{FF2B5EF4-FFF2-40B4-BE49-F238E27FC236}">
                <a16:creationId xmlns:a16="http://schemas.microsoft.com/office/drawing/2014/main" id="{2B66B06F-1746-FE2C-6072-0867ECF87D1B}"/>
              </a:ext>
            </a:extLst>
          </p:cNvPr>
          <p:cNvSpPr txBox="1"/>
          <p:nvPr/>
        </p:nvSpPr>
        <p:spPr>
          <a:xfrm>
            <a:off x="1696321" y="4495139"/>
            <a:ext cx="1916456" cy="369332"/>
          </a:xfrm>
          <a:prstGeom prst="rect">
            <a:avLst/>
          </a:prstGeom>
          <a:noFill/>
        </p:spPr>
        <p:txBody>
          <a:bodyPr wrap="square" anchor="ctr">
            <a:spAutoFit/>
          </a:bodyPr>
          <a:lstStyle/>
          <a:p>
            <a:pPr algn="ctr" fontAlgn="auto"/>
            <a:r>
              <a:rPr lang="en-US" altLang="ko-KR" dirty="0">
                <a:solidFill>
                  <a:srgbClr val="00B0EF"/>
                </a:solidFill>
                <a:latin typeface="나눔고딕" panose="020D0604000000000000" pitchFamily="50" charset="-127"/>
                <a:ea typeface="나눔고딕" panose="020D0604000000000000" pitchFamily="50" charset="-127"/>
              </a:rPr>
              <a:t>S2 </a:t>
            </a:r>
            <a:endParaRPr lang="en-US" altLang="ko-KR" dirty="0">
              <a:solidFill>
                <a:srgbClr val="00B0EF"/>
              </a:solidFill>
              <a:effectLst/>
              <a:latin typeface="나눔고딕" panose="020D0604000000000000" pitchFamily="50" charset="-127"/>
              <a:ea typeface="나눔고딕" panose="020D0604000000000000" pitchFamily="50" charset="-127"/>
            </a:endParaRPr>
          </a:p>
        </p:txBody>
      </p:sp>
      <p:cxnSp>
        <p:nvCxnSpPr>
          <p:cNvPr id="23" name="직선 연결선[R] 16">
            <a:extLst>
              <a:ext uri="{FF2B5EF4-FFF2-40B4-BE49-F238E27FC236}">
                <a16:creationId xmlns:a16="http://schemas.microsoft.com/office/drawing/2014/main" id="{4470EE92-7606-4218-6EFD-CD92F26FE3D9}"/>
              </a:ext>
            </a:extLst>
          </p:cNvPr>
          <p:cNvCxnSpPr>
            <a:cxnSpLocks/>
          </p:cNvCxnSpPr>
          <p:nvPr/>
        </p:nvCxnSpPr>
        <p:spPr>
          <a:xfrm flipV="1">
            <a:off x="8582115" y="3015745"/>
            <a:ext cx="540000" cy="14544"/>
          </a:xfrm>
          <a:prstGeom prst="line">
            <a:avLst/>
          </a:prstGeom>
          <a:ln w="25400">
            <a:solidFill>
              <a:srgbClr val="00B0EF"/>
            </a:solidFill>
          </a:ln>
        </p:spPr>
        <p:style>
          <a:lnRef idx="2">
            <a:schemeClr val="accent1"/>
          </a:lnRef>
          <a:fillRef idx="0">
            <a:schemeClr val="accent1"/>
          </a:fillRef>
          <a:effectRef idx="1">
            <a:schemeClr val="accent1"/>
          </a:effectRef>
          <a:fontRef idx="minor">
            <a:schemeClr val="tx1"/>
          </a:fontRef>
        </p:style>
      </p:cxnSp>
      <p:sp>
        <p:nvSpPr>
          <p:cNvPr id="24" name="TextBox 23">
            <a:extLst>
              <a:ext uri="{FF2B5EF4-FFF2-40B4-BE49-F238E27FC236}">
                <a16:creationId xmlns:a16="http://schemas.microsoft.com/office/drawing/2014/main" id="{FF89DC89-6415-D5E0-D609-CA2D98D7BDF2}"/>
              </a:ext>
            </a:extLst>
          </p:cNvPr>
          <p:cNvSpPr txBox="1"/>
          <p:nvPr/>
        </p:nvSpPr>
        <p:spPr>
          <a:xfrm>
            <a:off x="3758050" y="4416737"/>
            <a:ext cx="1719385" cy="369332"/>
          </a:xfrm>
          <a:prstGeom prst="rect">
            <a:avLst/>
          </a:prstGeom>
          <a:noFill/>
        </p:spPr>
        <p:txBody>
          <a:bodyPr wrap="square" anchor="ctr">
            <a:spAutoFit/>
          </a:bodyPr>
          <a:lstStyle/>
          <a:p>
            <a:pPr algn="ctr" fontAlgn="auto"/>
            <a:r>
              <a:rPr lang="ko-KR" altLang="en-US" dirty="0" err="1">
                <a:solidFill>
                  <a:srgbClr val="00B0EF"/>
                </a:solidFill>
                <a:latin typeface="나눔고딕" panose="020D0604000000000000" pitchFamily="50" charset="-127"/>
                <a:ea typeface="나눔고딕" panose="020D0604000000000000" pitchFamily="50" charset="-127"/>
              </a:rPr>
              <a:t>전치사구</a:t>
            </a:r>
            <a:endParaRPr lang="ko-Kore-KR" altLang="en-US" dirty="0">
              <a:solidFill>
                <a:srgbClr val="00B0EF"/>
              </a:solidFill>
              <a:effectLst/>
              <a:latin typeface="나눔고딕" panose="020D0604000000000000" pitchFamily="50" charset="-127"/>
              <a:ea typeface="나눔고딕" panose="020D0604000000000000" pitchFamily="50" charset="-127"/>
            </a:endParaRPr>
          </a:p>
        </p:txBody>
      </p:sp>
      <p:sp>
        <p:nvSpPr>
          <p:cNvPr id="25" name="TextBox 24">
            <a:extLst>
              <a:ext uri="{FF2B5EF4-FFF2-40B4-BE49-F238E27FC236}">
                <a16:creationId xmlns:a16="http://schemas.microsoft.com/office/drawing/2014/main" id="{2B66B06F-1746-FE2C-6072-0867ECF87D1B}"/>
              </a:ext>
            </a:extLst>
          </p:cNvPr>
          <p:cNvSpPr txBox="1"/>
          <p:nvPr/>
        </p:nvSpPr>
        <p:spPr>
          <a:xfrm>
            <a:off x="7066352" y="4499250"/>
            <a:ext cx="2247978" cy="369332"/>
          </a:xfrm>
          <a:prstGeom prst="rect">
            <a:avLst/>
          </a:prstGeom>
          <a:noFill/>
        </p:spPr>
        <p:txBody>
          <a:bodyPr wrap="square" anchor="ctr">
            <a:spAutoFit/>
          </a:bodyPr>
          <a:lstStyle/>
          <a:p>
            <a:pPr algn="ctr" fontAlgn="auto"/>
            <a:r>
              <a:rPr lang="en-US" altLang="ko-KR" dirty="0">
                <a:solidFill>
                  <a:srgbClr val="00B0EF"/>
                </a:solidFill>
                <a:latin typeface="나눔고딕" panose="020D0604000000000000" pitchFamily="50" charset="-127"/>
                <a:ea typeface="나눔고딕" panose="020D0604000000000000" pitchFamily="50" charset="-127"/>
              </a:rPr>
              <a:t>V2</a:t>
            </a:r>
            <a:endParaRPr lang="en-US" altLang="ko-KR" dirty="0">
              <a:solidFill>
                <a:srgbClr val="00B0EF"/>
              </a:solidFill>
              <a:effectLst/>
              <a:latin typeface="나눔고딕" panose="020D0604000000000000" pitchFamily="50" charset="-127"/>
              <a:ea typeface="나눔고딕" panose="020D0604000000000000" pitchFamily="50" charset="-127"/>
            </a:endParaRPr>
          </a:p>
        </p:txBody>
      </p:sp>
      <p:cxnSp>
        <p:nvCxnSpPr>
          <p:cNvPr id="26" name="직선 연결선[R] 16">
            <a:extLst>
              <a:ext uri="{FF2B5EF4-FFF2-40B4-BE49-F238E27FC236}">
                <a16:creationId xmlns:a16="http://schemas.microsoft.com/office/drawing/2014/main" id="{4470EE92-7606-4218-6EFD-CD92F26FE3D9}"/>
              </a:ext>
            </a:extLst>
          </p:cNvPr>
          <p:cNvCxnSpPr>
            <a:cxnSpLocks/>
          </p:cNvCxnSpPr>
          <p:nvPr/>
        </p:nvCxnSpPr>
        <p:spPr>
          <a:xfrm flipV="1">
            <a:off x="7460230" y="4448081"/>
            <a:ext cx="1349719" cy="21816"/>
          </a:xfrm>
          <a:prstGeom prst="line">
            <a:avLst/>
          </a:prstGeom>
          <a:ln w="25400">
            <a:solidFill>
              <a:srgbClr val="00B0EF"/>
            </a:solidFill>
          </a:ln>
        </p:spPr>
        <p:style>
          <a:lnRef idx="2">
            <a:schemeClr val="accent1"/>
          </a:lnRef>
          <a:fillRef idx="0">
            <a:schemeClr val="accent1"/>
          </a:fillRef>
          <a:effectRef idx="1">
            <a:schemeClr val="accent1"/>
          </a:effectRef>
          <a:fontRef idx="minor">
            <a:schemeClr val="tx1"/>
          </a:fontRef>
        </p:style>
      </p:cxnSp>
      <p:cxnSp>
        <p:nvCxnSpPr>
          <p:cNvPr id="27" name="직선 연결선[R] 16">
            <a:extLst>
              <a:ext uri="{FF2B5EF4-FFF2-40B4-BE49-F238E27FC236}">
                <a16:creationId xmlns:a16="http://schemas.microsoft.com/office/drawing/2014/main" id="{4470EE92-7606-4218-6EFD-CD92F26FE3D9}"/>
              </a:ext>
            </a:extLst>
          </p:cNvPr>
          <p:cNvCxnSpPr>
            <a:cxnSpLocks/>
          </p:cNvCxnSpPr>
          <p:nvPr/>
        </p:nvCxnSpPr>
        <p:spPr>
          <a:xfrm flipV="1">
            <a:off x="1293736" y="5836186"/>
            <a:ext cx="2016000" cy="6464"/>
          </a:xfrm>
          <a:prstGeom prst="line">
            <a:avLst/>
          </a:prstGeom>
          <a:ln w="25400">
            <a:solidFill>
              <a:srgbClr val="00B0EF"/>
            </a:solidFill>
          </a:ln>
        </p:spPr>
        <p:style>
          <a:lnRef idx="2">
            <a:schemeClr val="accent1"/>
          </a:lnRef>
          <a:fillRef idx="0">
            <a:schemeClr val="accent1"/>
          </a:fillRef>
          <a:effectRef idx="1">
            <a:schemeClr val="accent1"/>
          </a:effectRef>
          <a:fontRef idx="minor">
            <a:schemeClr val="tx1"/>
          </a:fontRef>
        </p:style>
      </p:cxnSp>
      <p:sp>
        <p:nvSpPr>
          <p:cNvPr id="28" name="TextBox 27">
            <a:extLst>
              <a:ext uri="{FF2B5EF4-FFF2-40B4-BE49-F238E27FC236}">
                <a16:creationId xmlns:a16="http://schemas.microsoft.com/office/drawing/2014/main" id="{2B66B06F-1746-FE2C-6072-0867ECF87D1B}"/>
              </a:ext>
            </a:extLst>
          </p:cNvPr>
          <p:cNvSpPr txBox="1"/>
          <p:nvPr/>
        </p:nvSpPr>
        <p:spPr>
          <a:xfrm>
            <a:off x="1343508" y="5912112"/>
            <a:ext cx="1916456" cy="369332"/>
          </a:xfrm>
          <a:prstGeom prst="rect">
            <a:avLst/>
          </a:prstGeom>
          <a:noFill/>
        </p:spPr>
        <p:txBody>
          <a:bodyPr wrap="square" anchor="ctr">
            <a:spAutoFit/>
          </a:bodyPr>
          <a:lstStyle/>
          <a:p>
            <a:pPr algn="ctr" fontAlgn="auto"/>
            <a:r>
              <a:rPr lang="en-US" altLang="ko-KR" dirty="0">
                <a:solidFill>
                  <a:srgbClr val="00B0EF"/>
                </a:solidFill>
                <a:latin typeface="나눔고딕" panose="020D0604000000000000" pitchFamily="50" charset="-127"/>
                <a:ea typeface="나눔고딕" panose="020D0604000000000000" pitchFamily="50" charset="-127"/>
              </a:rPr>
              <a:t>O2</a:t>
            </a:r>
            <a:endParaRPr lang="en-US" altLang="ko-KR" dirty="0">
              <a:solidFill>
                <a:srgbClr val="00B0EF"/>
              </a:solidFill>
              <a:effectLst/>
              <a:latin typeface="나눔고딕" panose="020D0604000000000000" pitchFamily="50" charset="-127"/>
              <a:ea typeface="나눔고딕" panose="020D0604000000000000" pitchFamily="50" charset="-127"/>
            </a:endParaRPr>
          </a:p>
        </p:txBody>
      </p:sp>
      <p:sp>
        <p:nvSpPr>
          <p:cNvPr id="29" name="TextBox 28">
            <a:extLst>
              <a:ext uri="{FF2B5EF4-FFF2-40B4-BE49-F238E27FC236}">
                <a16:creationId xmlns:a16="http://schemas.microsoft.com/office/drawing/2014/main" id="{2B66B06F-1746-FE2C-6072-0867ECF87D1B}"/>
              </a:ext>
            </a:extLst>
          </p:cNvPr>
          <p:cNvSpPr txBox="1"/>
          <p:nvPr/>
        </p:nvSpPr>
        <p:spPr>
          <a:xfrm>
            <a:off x="3083859" y="5787234"/>
            <a:ext cx="1916456" cy="369332"/>
          </a:xfrm>
          <a:prstGeom prst="rect">
            <a:avLst/>
          </a:prstGeom>
          <a:noFill/>
        </p:spPr>
        <p:txBody>
          <a:bodyPr wrap="square" anchor="ctr">
            <a:spAutoFit/>
          </a:bodyPr>
          <a:lstStyle/>
          <a:p>
            <a:pPr algn="ctr" fontAlgn="auto"/>
            <a:r>
              <a:rPr lang="ko-KR" altLang="en-US" dirty="0" err="1">
                <a:solidFill>
                  <a:srgbClr val="00B0EF"/>
                </a:solidFill>
                <a:latin typeface="나눔고딕" panose="020D0604000000000000" pitchFamily="50" charset="-127"/>
                <a:ea typeface="나눔고딕" panose="020D0604000000000000" pitchFamily="50" charset="-127"/>
              </a:rPr>
              <a:t>전치사구</a:t>
            </a:r>
            <a:r>
              <a:rPr lang="ko-KR" altLang="en-US" dirty="0">
                <a:solidFill>
                  <a:srgbClr val="00B0EF"/>
                </a:solidFill>
                <a:latin typeface="나눔고딕" panose="020D0604000000000000" pitchFamily="50" charset="-127"/>
                <a:ea typeface="나눔고딕" panose="020D0604000000000000" pitchFamily="50" charset="-127"/>
              </a:rPr>
              <a:t> </a:t>
            </a:r>
            <a:endParaRPr lang="en-US" altLang="ko-KR" dirty="0">
              <a:solidFill>
                <a:srgbClr val="00B0EF"/>
              </a:solidFill>
              <a:effectLst/>
              <a:latin typeface="나눔고딕" panose="020D0604000000000000" pitchFamily="50" charset="-127"/>
              <a:ea typeface="나눔고딕" panose="020D0604000000000000" pitchFamily="50" charset="-127"/>
            </a:endParaRPr>
          </a:p>
        </p:txBody>
      </p:sp>
      <p:cxnSp>
        <p:nvCxnSpPr>
          <p:cNvPr id="2" name="직선 연결선[R] 16">
            <a:extLst>
              <a:ext uri="{FF2B5EF4-FFF2-40B4-BE49-F238E27FC236}">
                <a16:creationId xmlns:a16="http://schemas.microsoft.com/office/drawing/2014/main" id="{4470EE92-7606-4218-6EFD-CD92F26FE3D9}"/>
              </a:ext>
            </a:extLst>
          </p:cNvPr>
          <p:cNvCxnSpPr>
            <a:cxnSpLocks/>
          </p:cNvCxnSpPr>
          <p:nvPr/>
        </p:nvCxnSpPr>
        <p:spPr>
          <a:xfrm flipV="1">
            <a:off x="6184908" y="1661339"/>
            <a:ext cx="3246768" cy="22344"/>
          </a:xfrm>
          <a:prstGeom prst="line">
            <a:avLst/>
          </a:prstGeom>
          <a:ln w="25400">
            <a:solidFill>
              <a:srgbClr val="00B0EF"/>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76961771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그림 31" descr="직사각형, 스크린샷, 텍스트, 화이트보드이(가) 표시된 사진&#10;&#10;자동 생성된 설명">
            <a:extLst>
              <a:ext uri="{FF2B5EF4-FFF2-40B4-BE49-F238E27FC236}">
                <a16:creationId xmlns:a16="http://schemas.microsoft.com/office/drawing/2014/main" id="{7B01D9F4-E812-0C20-3C7B-88BE3550C768}"/>
              </a:ext>
            </a:extLst>
          </p:cNvPr>
          <p:cNvPicPr>
            <a:picLocks noGrp="1" noRot="1" noMove="1" noResize="1" noEditPoints="1" noAdjustHandles="1" noChangeArrowheads="1" noChangeShapeType="1" noCrop="1"/>
          </p:cNvPicPr>
          <p:nvPr/>
        </p:nvPicPr>
        <p:blipFill>
          <a:blip r:embed="rId2"/>
          <a:stretch>
            <a:fillRect/>
          </a:stretch>
        </p:blipFill>
        <p:spPr>
          <a:xfrm>
            <a:off x="0" y="0"/>
            <a:ext cx="12192000" cy="6858000"/>
          </a:xfrm>
          <a:prstGeom prst="rect">
            <a:avLst/>
          </a:prstGeom>
        </p:spPr>
      </p:pic>
      <p:sp>
        <p:nvSpPr>
          <p:cNvPr id="22" name="TextBox 21">
            <a:extLst>
              <a:ext uri="{FF2B5EF4-FFF2-40B4-BE49-F238E27FC236}">
                <a16:creationId xmlns:a16="http://schemas.microsoft.com/office/drawing/2014/main" id="{2AA0DAB0-76DA-979D-9FA4-FA4F810F2F8C}"/>
              </a:ext>
            </a:extLst>
          </p:cNvPr>
          <p:cNvSpPr txBox="1">
            <a:spLocks/>
          </p:cNvSpPr>
          <p:nvPr/>
        </p:nvSpPr>
        <p:spPr>
          <a:xfrm>
            <a:off x="1259999" y="540000"/>
            <a:ext cx="8657723" cy="5539978"/>
          </a:xfrm>
          <a:prstGeom prst="rect">
            <a:avLst/>
          </a:prstGeom>
          <a:noFill/>
        </p:spPr>
        <p:txBody>
          <a:bodyPr wrap="square" lIns="0" tIns="0" rIns="0" bIns="0" anchor="t">
            <a:spAutoFit/>
          </a:bodyPr>
          <a:lstStyle/>
          <a:p>
            <a:pPr>
              <a:lnSpc>
                <a:spcPct val="250000"/>
              </a:lnSpc>
            </a:pP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As a result, the Cuyahoga River fire of 1969 became a symbol of pollution. A national environmental awareness event was held on April 22, 1970, </a:t>
            </a:r>
            <a:r>
              <a:rPr lang="en-US" altLang="ko-Kore-KR" sz="3600" spc="-150" dirty="0">
                <a:solidFill>
                  <a:srgbClr val="00B0EF"/>
                </a:solidFill>
                <a:latin typeface="Calibri" panose="020F0502020204030204" pitchFamily="34" charset="0"/>
                <a:ea typeface="Noto Sans KR Medium" panose="020B0500000000000000" pitchFamily="34" charset="-128"/>
                <a:cs typeface="Calibri" panose="020F0502020204030204" pitchFamily="34" charset="0"/>
              </a:rPr>
              <a:t>[</a:t>
            </a: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which later </a:t>
            </a:r>
            <a:r>
              <a:rPr lang="en-US" altLang="ko-Kore-KR" sz="3600" spc="-150" dirty="0">
                <a:solidFill>
                  <a:srgbClr val="E94708"/>
                </a:solidFill>
                <a:latin typeface="Calibri" panose="020F0502020204030204" pitchFamily="34" charset="0"/>
                <a:ea typeface="Noto Sans KR Medium" panose="020B0500000000000000" pitchFamily="34" charset="-128"/>
                <a:cs typeface="Calibri" panose="020F0502020204030204" pitchFamily="34" charset="0"/>
              </a:rPr>
              <a:t>became known as</a:t>
            </a: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 the first Earth Day</a:t>
            </a:r>
            <a:r>
              <a:rPr lang="en-US" altLang="ko-Kore-KR" sz="3600" spc="-150" dirty="0">
                <a:solidFill>
                  <a:srgbClr val="00B0EF"/>
                </a:solidFill>
                <a:latin typeface="Calibri" panose="020F0502020204030204" pitchFamily="34" charset="0"/>
                <a:ea typeface="Noto Sans KR Medium" panose="020B0500000000000000" pitchFamily="34" charset="-128"/>
                <a:cs typeface="Calibri" panose="020F0502020204030204" pitchFamily="34" charset="0"/>
              </a:rPr>
              <a:t>]</a:t>
            </a: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 </a:t>
            </a:r>
            <a:endParaRPr lang="en-US" altLang="ko-Kore-KR" sz="3600" spc="-150" dirty="0">
              <a:effectLst/>
              <a:latin typeface="Calibri" panose="020F0502020204030204" pitchFamily="34" charset="0"/>
              <a:ea typeface="Noto Sans KR Medium" panose="020B0500000000000000" pitchFamily="34" charset="-128"/>
              <a:cs typeface="Calibri" panose="020F0502020204030204" pitchFamily="34" charset="0"/>
            </a:endParaRPr>
          </a:p>
        </p:txBody>
      </p:sp>
      <p:sp>
        <p:nvSpPr>
          <p:cNvPr id="11" name="TextBox 10">
            <a:extLst>
              <a:ext uri="{FF2B5EF4-FFF2-40B4-BE49-F238E27FC236}">
                <a16:creationId xmlns:a16="http://schemas.microsoft.com/office/drawing/2014/main" id="{37A72230-F7C3-AB78-A4F5-F6DE88500C69}"/>
              </a:ext>
            </a:extLst>
          </p:cNvPr>
          <p:cNvSpPr txBox="1"/>
          <p:nvPr/>
        </p:nvSpPr>
        <p:spPr>
          <a:xfrm>
            <a:off x="11424061" y="1447400"/>
            <a:ext cx="767937" cy="338554"/>
          </a:xfrm>
          <a:prstGeom prst="rect">
            <a:avLst/>
          </a:prstGeom>
          <a:noFill/>
        </p:spPr>
        <p:txBody>
          <a:bodyPr wrap="square" anchor="ctr">
            <a:spAutoFit/>
          </a:bodyPr>
          <a:lstStyle/>
          <a:p>
            <a:pPr algn="ctr"/>
            <a:r>
              <a:rPr lang="en-US" altLang="ko-Kore-KR" sz="1600" dirty="0">
                <a:solidFill>
                  <a:schemeClr val="bg1"/>
                </a:solidFill>
                <a:effectLst/>
                <a:latin typeface="Calibri" panose="020F0502020204030204" pitchFamily="34" charset="0"/>
                <a:ea typeface="Noto Sans KR" panose="020B0500000000000000" pitchFamily="34" charset="-128"/>
                <a:cs typeface="Calibri" panose="020F0502020204030204" pitchFamily="34" charset="0"/>
              </a:rPr>
              <a:t>p.85</a:t>
            </a:r>
          </a:p>
        </p:txBody>
      </p:sp>
      <p:sp>
        <p:nvSpPr>
          <p:cNvPr id="5" name="TextBox 4">
            <a:extLst>
              <a:ext uri="{FF2B5EF4-FFF2-40B4-BE49-F238E27FC236}">
                <a16:creationId xmlns:a16="http://schemas.microsoft.com/office/drawing/2014/main" id="{78A0210F-33ED-4CC7-D81D-1422326A7E0C}"/>
              </a:ext>
            </a:extLst>
          </p:cNvPr>
          <p:cNvSpPr txBox="1"/>
          <p:nvPr/>
        </p:nvSpPr>
        <p:spPr>
          <a:xfrm>
            <a:off x="1380485" y="5815712"/>
            <a:ext cx="4715515" cy="369332"/>
          </a:xfrm>
          <a:prstGeom prst="rect">
            <a:avLst/>
          </a:prstGeom>
          <a:noFill/>
        </p:spPr>
        <p:txBody>
          <a:bodyPr wrap="square" anchor="ctr">
            <a:spAutoFit/>
          </a:bodyPr>
          <a:lstStyle/>
          <a:p>
            <a:pPr algn="ctr" fontAlgn="auto"/>
            <a:r>
              <a:rPr lang="en-US" altLang="ko-KR" dirty="0">
                <a:solidFill>
                  <a:srgbClr val="EB470C"/>
                </a:solidFill>
                <a:latin typeface="나눔고딕" panose="020D0604000000000000" pitchFamily="50" charset="-127"/>
                <a:ea typeface="나눔고딕" panose="020D0604000000000000" pitchFamily="50" charset="-127"/>
              </a:rPr>
              <a:t>become known as: ~</a:t>
            </a:r>
            <a:r>
              <a:rPr lang="ko-KR" altLang="en-US" dirty="0">
                <a:solidFill>
                  <a:srgbClr val="EB470C"/>
                </a:solidFill>
                <a:latin typeface="나눔고딕" panose="020D0604000000000000" pitchFamily="50" charset="-127"/>
                <a:ea typeface="나눔고딕" panose="020D0604000000000000" pitchFamily="50" charset="-127"/>
              </a:rPr>
              <a:t>로 알려지다</a:t>
            </a:r>
            <a:endParaRPr lang="ko-Kore-KR" altLang="en-US" dirty="0">
              <a:solidFill>
                <a:srgbClr val="EB470C"/>
              </a:solidFill>
              <a:latin typeface="나눔고딕" panose="020D0604000000000000" pitchFamily="50" charset="-127"/>
              <a:ea typeface="나눔고딕" panose="020D0604000000000000" pitchFamily="50" charset="-127"/>
            </a:endParaRPr>
          </a:p>
        </p:txBody>
      </p:sp>
      <p:cxnSp>
        <p:nvCxnSpPr>
          <p:cNvPr id="6" name="직선 연결선[R] 16">
            <a:extLst>
              <a:ext uri="{FF2B5EF4-FFF2-40B4-BE49-F238E27FC236}">
                <a16:creationId xmlns:a16="http://schemas.microsoft.com/office/drawing/2014/main" id="{4470EE92-7606-4218-6EFD-CD92F26FE3D9}"/>
              </a:ext>
            </a:extLst>
          </p:cNvPr>
          <p:cNvCxnSpPr>
            <a:cxnSpLocks/>
          </p:cNvCxnSpPr>
          <p:nvPr/>
        </p:nvCxnSpPr>
        <p:spPr>
          <a:xfrm flipV="1">
            <a:off x="3176721" y="1682092"/>
            <a:ext cx="5220000" cy="21816"/>
          </a:xfrm>
          <a:prstGeom prst="line">
            <a:avLst/>
          </a:prstGeom>
          <a:ln w="25400">
            <a:solidFill>
              <a:srgbClr val="00B0EF"/>
            </a:solidFill>
          </a:ln>
        </p:spPr>
        <p:style>
          <a:lnRef idx="2">
            <a:schemeClr val="accent1"/>
          </a:lnRef>
          <a:fillRef idx="0">
            <a:schemeClr val="accent1"/>
          </a:fillRef>
          <a:effectRef idx="1">
            <a:schemeClr val="accent1"/>
          </a:effectRef>
          <a:fontRef idx="minor">
            <a:schemeClr val="tx1"/>
          </a:fontRef>
        </p:style>
      </p:cxnSp>
      <p:sp>
        <p:nvSpPr>
          <p:cNvPr id="7" name="TextBox 6">
            <a:extLst>
              <a:ext uri="{FF2B5EF4-FFF2-40B4-BE49-F238E27FC236}">
                <a16:creationId xmlns:a16="http://schemas.microsoft.com/office/drawing/2014/main" id="{2B66B06F-1746-FE2C-6072-0867ECF87D1B}"/>
              </a:ext>
            </a:extLst>
          </p:cNvPr>
          <p:cNvSpPr txBox="1"/>
          <p:nvPr/>
        </p:nvSpPr>
        <p:spPr>
          <a:xfrm>
            <a:off x="2303850" y="1730982"/>
            <a:ext cx="5245130" cy="369332"/>
          </a:xfrm>
          <a:prstGeom prst="rect">
            <a:avLst/>
          </a:prstGeom>
          <a:noFill/>
        </p:spPr>
        <p:txBody>
          <a:bodyPr wrap="square" anchor="ctr">
            <a:spAutoFit/>
          </a:bodyPr>
          <a:lstStyle/>
          <a:p>
            <a:pPr algn="ctr" fontAlgn="auto"/>
            <a:r>
              <a:rPr lang="en-US" altLang="ko-KR" dirty="0">
                <a:solidFill>
                  <a:srgbClr val="00B0EF"/>
                </a:solidFill>
                <a:latin typeface="나눔고딕" panose="020D0604000000000000" pitchFamily="50" charset="-127"/>
                <a:ea typeface="나눔고딕" panose="020D0604000000000000" pitchFamily="50" charset="-127"/>
              </a:rPr>
              <a:t> S</a:t>
            </a:r>
            <a:endParaRPr lang="en-US" altLang="ko-KR" dirty="0">
              <a:solidFill>
                <a:srgbClr val="00B0EF"/>
              </a:solidFill>
              <a:effectLst/>
              <a:latin typeface="나눔고딕" panose="020D0604000000000000" pitchFamily="50" charset="-127"/>
              <a:ea typeface="나눔고딕" panose="020D0604000000000000" pitchFamily="50" charset="-127"/>
            </a:endParaRPr>
          </a:p>
        </p:txBody>
      </p:sp>
      <p:cxnSp>
        <p:nvCxnSpPr>
          <p:cNvPr id="9" name="직선 연결선[R] 16">
            <a:extLst>
              <a:ext uri="{FF2B5EF4-FFF2-40B4-BE49-F238E27FC236}">
                <a16:creationId xmlns:a16="http://schemas.microsoft.com/office/drawing/2014/main" id="{4470EE92-7606-4218-6EFD-CD92F26FE3D9}"/>
              </a:ext>
            </a:extLst>
          </p:cNvPr>
          <p:cNvCxnSpPr>
            <a:cxnSpLocks/>
          </p:cNvCxnSpPr>
          <p:nvPr/>
        </p:nvCxnSpPr>
        <p:spPr>
          <a:xfrm flipV="1">
            <a:off x="1259998" y="3069312"/>
            <a:ext cx="3503479" cy="21816"/>
          </a:xfrm>
          <a:prstGeom prst="line">
            <a:avLst/>
          </a:prstGeom>
          <a:ln w="25400">
            <a:solidFill>
              <a:srgbClr val="00B0EF"/>
            </a:solidFill>
          </a:ln>
        </p:spPr>
        <p:style>
          <a:lnRef idx="2">
            <a:schemeClr val="accent1"/>
          </a:lnRef>
          <a:fillRef idx="0">
            <a:schemeClr val="accent1"/>
          </a:fillRef>
          <a:effectRef idx="1">
            <a:schemeClr val="accent1"/>
          </a:effectRef>
          <a:fontRef idx="minor">
            <a:schemeClr val="tx1"/>
          </a:fontRef>
        </p:style>
      </p:cxnSp>
      <p:sp>
        <p:nvSpPr>
          <p:cNvPr id="10" name="TextBox 9">
            <a:extLst>
              <a:ext uri="{FF2B5EF4-FFF2-40B4-BE49-F238E27FC236}">
                <a16:creationId xmlns:a16="http://schemas.microsoft.com/office/drawing/2014/main" id="{2B66B06F-1746-FE2C-6072-0867ECF87D1B}"/>
              </a:ext>
            </a:extLst>
          </p:cNvPr>
          <p:cNvSpPr txBox="1"/>
          <p:nvPr/>
        </p:nvSpPr>
        <p:spPr>
          <a:xfrm>
            <a:off x="1774235" y="3130914"/>
            <a:ext cx="2582612" cy="369332"/>
          </a:xfrm>
          <a:prstGeom prst="rect">
            <a:avLst/>
          </a:prstGeom>
          <a:noFill/>
        </p:spPr>
        <p:txBody>
          <a:bodyPr wrap="square" anchor="ctr">
            <a:spAutoFit/>
          </a:bodyPr>
          <a:lstStyle/>
          <a:p>
            <a:pPr algn="ctr" fontAlgn="auto"/>
            <a:r>
              <a:rPr lang="en-US" altLang="ko-KR" dirty="0">
                <a:solidFill>
                  <a:srgbClr val="00B0EF"/>
                </a:solidFill>
                <a:latin typeface="나눔고딕" panose="020D0604000000000000" pitchFamily="50" charset="-127"/>
                <a:ea typeface="나눔고딕" panose="020D0604000000000000" pitchFamily="50" charset="-127"/>
              </a:rPr>
              <a:t> SC</a:t>
            </a:r>
            <a:endParaRPr lang="en-US" altLang="ko-KR" dirty="0">
              <a:solidFill>
                <a:srgbClr val="00B0EF"/>
              </a:solidFill>
              <a:effectLst/>
              <a:latin typeface="나눔고딕" panose="020D0604000000000000" pitchFamily="50" charset="-127"/>
              <a:ea typeface="나눔고딕" panose="020D0604000000000000" pitchFamily="50" charset="-127"/>
            </a:endParaRPr>
          </a:p>
        </p:txBody>
      </p:sp>
      <p:cxnSp>
        <p:nvCxnSpPr>
          <p:cNvPr id="12" name="직선 연결선[R] 16">
            <a:extLst>
              <a:ext uri="{FF2B5EF4-FFF2-40B4-BE49-F238E27FC236}">
                <a16:creationId xmlns:a16="http://schemas.microsoft.com/office/drawing/2014/main" id="{4470EE92-7606-4218-6EFD-CD92F26FE3D9}"/>
              </a:ext>
            </a:extLst>
          </p:cNvPr>
          <p:cNvCxnSpPr>
            <a:cxnSpLocks/>
          </p:cNvCxnSpPr>
          <p:nvPr/>
        </p:nvCxnSpPr>
        <p:spPr>
          <a:xfrm flipV="1">
            <a:off x="8488319" y="1683023"/>
            <a:ext cx="1332000" cy="6464"/>
          </a:xfrm>
          <a:prstGeom prst="line">
            <a:avLst/>
          </a:prstGeom>
          <a:ln w="25400">
            <a:solidFill>
              <a:srgbClr val="00B0EF"/>
            </a:solidFill>
          </a:ln>
        </p:spPr>
        <p:style>
          <a:lnRef idx="2">
            <a:schemeClr val="accent1"/>
          </a:lnRef>
          <a:fillRef idx="0">
            <a:schemeClr val="accent1"/>
          </a:fillRef>
          <a:effectRef idx="1">
            <a:schemeClr val="accent1"/>
          </a:effectRef>
          <a:fontRef idx="minor">
            <a:schemeClr val="tx1"/>
          </a:fontRef>
        </p:style>
      </p:cxnSp>
      <p:sp>
        <p:nvSpPr>
          <p:cNvPr id="13" name="TextBox 12">
            <a:extLst>
              <a:ext uri="{FF2B5EF4-FFF2-40B4-BE49-F238E27FC236}">
                <a16:creationId xmlns:a16="http://schemas.microsoft.com/office/drawing/2014/main" id="{2B66B06F-1746-FE2C-6072-0867ECF87D1B}"/>
              </a:ext>
            </a:extLst>
          </p:cNvPr>
          <p:cNvSpPr txBox="1"/>
          <p:nvPr/>
        </p:nvSpPr>
        <p:spPr>
          <a:xfrm>
            <a:off x="7863013" y="1758406"/>
            <a:ext cx="2582612" cy="369332"/>
          </a:xfrm>
          <a:prstGeom prst="rect">
            <a:avLst/>
          </a:prstGeom>
          <a:noFill/>
        </p:spPr>
        <p:txBody>
          <a:bodyPr wrap="square" anchor="ctr">
            <a:spAutoFit/>
          </a:bodyPr>
          <a:lstStyle/>
          <a:p>
            <a:pPr algn="ctr" fontAlgn="auto"/>
            <a:r>
              <a:rPr lang="en-US" altLang="ko-KR" dirty="0">
                <a:solidFill>
                  <a:srgbClr val="00B0EF"/>
                </a:solidFill>
                <a:latin typeface="나눔고딕" panose="020D0604000000000000" pitchFamily="50" charset="-127"/>
                <a:ea typeface="나눔고딕" panose="020D0604000000000000" pitchFamily="50" charset="-127"/>
              </a:rPr>
              <a:t> V </a:t>
            </a:r>
            <a:endParaRPr lang="en-US" altLang="ko-KR" dirty="0">
              <a:solidFill>
                <a:srgbClr val="00B0EF"/>
              </a:solidFill>
              <a:effectLst/>
              <a:latin typeface="나눔고딕" panose="020D0604000000000000" pitchFamily="50" charset="-127"/>
              <a:ea typeface="나눔고딕" panose="020D0604000000000000" pitchFamily="50" charset="-127"/>
            </a:endParaRPr>
          </a:p>
        </p:txBody>
      </p:sp>
      <p:cxnSp>
        <p:nvCxnSpPr>
          <p:cNvPr id="14" name="직선 연결선[R] 16">
            <a:extLst>
              <a:ext uri="{FF2B5EF4-FFF2-40B4-BE49-F238E27FC236}">
                <a16:creationId xmlns:a16="http://schemas.microsoft.com/office/drawing/2014/main" id="{4470EE92-7606-4218-6EFD-CD92F26FE3D9}"/>
              </a:ext>
            </a:extLst>
          </p:cNvPr>
          <p:cNvCxnSpPr>
            <a:cxnSpLocks/>
          </p:cNvCxnSpPr>
          <p:nvPr/>
        </p:nvCxnSpPr>
        <p:spPr>
          <a:xfrm flipV="1">
            <a:off x="4926455" y="3038028"/>
            <a:ext cx="4294104" cy="32724"/>
          </a:xfrm>
          <a:prstGeom prst="line">
            <a:avLst/>
          </a:prstGeom>
          <a:ln w="25400">
            <a:solidFill>
              <a:srgbClr val="00B0EF"/>
            </a:solidFill>
          </a:ln>
        </p:spPr>
        <p:style>
          <a:lnRef idx="2">
            <a:schemeClr val="accent1"/>
          </a:lnRef>
          <a:fillRef idx="0">
            <a:schemeClr val="accent1"/>
          </a:fillRef>
          <a:effectRef idx="1">
            <a:schemeClr val="accent1"/>
          </a:effectRef>
          <a:fontRef idx="minor">
            <a:schemeClr val="tx1"/>
          </a:fontRef>
        </p:style>
      </p:cxnSp>
      <p:sp>
        <p:nvSpPr>
          <p:cNvPr id="15" name="TextBox 14">
            <a:extLst>
              <a:ext uri="{FF2B5EF4-FFF2-40B4-BE49-F238E27FC236}">
                <a16:creationId xmlns:a16="http://schemas.microsoft.com/office/drawing/2014/main" id="{2B66B06F-1746-FE2C-6072-0867ECF87D1B}"/>
              </a:ext>
            </a:extLst>
          </p:cNvPr>
          <p:cNvSpPr txBox="1"/>
          <p:nvPr/>
        </p:nvSpPr>
        <p:spPr>
          <a:xfrm>
            <a:off x="5440692" y="3110538"/>
            <a:ext cx="3165426" cy="369332"/>
          </a:xfrm>
          <a:prstGeom prst="rect">
            <a:avLst/>
          </a:prstGeom>
          <a:noFill/>
        </p:spPr>
        <p:txBody>
          <a:bodyPr wrap="square" anchor="ctr">
            <a:spAutoFit/>
          </a:bodyPr>
          <a:lstStyle/>
          <a:p>
            <a:pPr algn="ctr" fontAlgn="auto"/>
            <a:r>
              <a:rPr lang="en-US" altLang="ko-KR" dirty="0">
                <a:solidFill>
                  <a:srgbClr val="00B0EF"/>
                </a:solidFill>
                <a:latin typeface="나눔고딕" panose="020D0604000000000000" pitchFamily="50" charset="-127"/>
                <a:ea typeface="나눔고딕" panose="020D0604000000000000" pitchFamily="50" charset="-127"/>
              </a:rPr>
              <a:t>S </a:t>
            </a:r>
            <a:endParaRPr lang="en-US" altLang="ko-KR" dirty="0">
              <a:solidFill>
                <a:srgbClr val="00B0EF"/>
              </a:solidFill>
              <a:effectLst/>
              <a:latin typeface="나눔고딕" panose="020D0604000000000000" pitchFamily="50" charset="-127"/>
              <a:ea typeface="나눔고딕" panose="020D0604000000000000" pitchFamily="50" charset="-127"/>
            </a:endParaRPr>
          </a:p>
        </p:txBody>
      </p:sp>
      <p:cxnSp>
        <p:nvCxnSpPr>
          <p:cNvPr id="17" name="직선 연결선[R] 16">
            <a:extLst>
              <a:ext uri="{FF2B5EF4-FFF2-40B4-BE49-F238E27FC236}">
                <a16:creationId xmlns:a16="http://schemas.microsoft.com/office/drawing/2014/main" id="{4470EE92-7606-4218-6EFD-CD92F26FE3D9}"/>
              </a:ext>
            </a:extLst>
          </p:cNvPr>
          <p:cNvCxnSpPr>
            <a:cxnSpLocks/>
          </p:cNvCxnSpPr>
          <p:nvPr/>
        </p:nvCxnSpPr>
        <p:spPr>
          <a:xfrm flipV="1">
            <a:off x="1259997" y="4427321"/>
            <a:ext cx="2844000" cy="21816"/>
          </a:xfrm>
          <a:prstGeom prst="line">
            <a:avLst/>
          </a:prstGeom>
          <a:ln w="25400">
            <a:solidFill>
              <a:srgbClr val="00B0EF"/>
            </a:solidFill>
          </a:ln>
        </p:spPr>
        <p:style>
          <a:lnRef idx="2">
            <a:schemeClr val="accent1"/>
          </a:lnRef>
          <a:fillRef idx="0">
            <a:schemeClr val="accent1"/>
          </a:fillRef>
          <a:effectRef idx="1">
            <a:schemeClr val="accent1"/>
          </a:effectRef>
          <a:fontRef idx="minor">
            <a:schemeClr val="tx1"/>
          </a:fontRef>
        </p:style>
      </p:cxnSp>
      <p:cxnSp>
        <p:nvCxnSpPr>
          <p:cNvPr id="18" name="직선 연결선[R] 16">
            <a:extLst>
              <a:ext uri="{FF2B5EF4-FFF2-40B4-BE49-F238E27FC236}">
                <a16:creationId xmlns:a16="http://schemas.microsoft.com/office/drawing/2014/main" id="{4470EE92-7606-4218-6EFD-CD92F26FE3D9}"/>
              </a:ext>
            </a:extLst>
          </p:cNvPr>
          <p:cNvCxnSpPr>
            <a:cxnSpLocks/>
          </p:cNvCxnSpPr>
          <p:nvPr/>
        </p:nvCxnSpPr>
        <p:spPr>
          <a:xfrm flipV="1">
            <a:off x="4203031" y="4415780"/>
            <a:ext cx="1442150" cy="9696"/>
          </a:xfrm>
          <a:prstGeom prst="line">
            <a:avLst/>
          </a:prstGeom>
          <a:ln w="25400">
            <a:solidFill>
              <a:srgbClr val="00B0EF"/>
            </a:solidFill>
          </a:ln>
        </p:spPr>
        <p:style>
          <a:lnRef idx="2">
            <a:schemeClr val="accent1"/>
          </a:lnRef>
          <a:fillRef idx="0">
            <a:schemeClr val="accent1"/>
          </a:fillRef>
          <a:effectRef idx="1">
            <a:schemeClr val="accent1"/>
          </a:effectRef>
          <a:fontRef idx="minor">
            <a:schemeClr val="tx1"/>
          </a:fontRef>
        </p:style>
      </p:cxnSp>
      <p:sp>
        <p:nvSpPr>
          <p:cNvPr id="19" name="TextBox 18">
            <a:extLst>
              <a:ext uri="{FF2B5EF4-FFF2-40B4-BE49-F238E27FC236}">
                <a16:creationId xmlns:a16="http://schemas.microsoft.com/office/drawing/2014/main" id="{2B66B06F-1746-FE2C-6072-0867ECF87D1B}"/>
              </a:ext>
            </a:extLst>
          </p:cNvPr>
          <p:cNvSpPr txBox="1"/>
          <p:nvPr/>
        </p:nvSpPr>
        <p:spPr>
          <a:xfrm>
            <a:off x="3526015" y="4501640"/>
            <a:ext cx="2796181" cy="369332"/>
          </a:xfrm>
          <a:prstGeom prst="rect">
            <a:avLst/>
          </a:prstGeom>
          <a:noFill/>
        </p:spPr>
        <p:txBody>
          <a:bodyPr wrap="square" anchor="ctr">
            <a:spAutoFit/>
          </a:bodyPr>
          <a:lstStyle/>
          <a:p>
            <a:pPr algn="ctr" fontAlgn="auto"/>
            <a:r>
              <a:rPr lang="en-US" altLang="ko-KR" dirty="0">
                <a:solidFill>
                  <a:srgbClr val="00B0EF"/>
                </a:solidFill>
                <a:latin typeface="나눔고딕" panose="020D0604000000000000" pitchFamily="50" charset="-127"/>
                <a:ea typeface="나눔고딕" panose="020D0604000000000000" pitchFamily="50" charset="-127"/>
              </a:rPr>
              <a:t> V(</a:t>
            </a:r>
            <a:r>
              <a:rPr lang="ko-KR" altLang="en-US" dirty="0">
                <a:solidFill>
                  <a:srgbClr val="00B0EF"/>
                </a:solidFill>
                <a:latin typeface="나눔고딕" panose="020D0604000000000000" pitchFamily="50" charset="-127"/>
                <a:ea typeface="나눔고딕" panose="020D0604000000000000" pitchFamily="50" charset="-127"/>
              </a:rPr>
              <a:t>수동태</a:t>
            </a:r>
            <a:r>
              <a:rPr lang="en-US" altLang="ko-KR" dirty="0">
                <a:solidFill>
                  <a:srgbClr val="00B0EF"/>
                </a:solidFill>
                <a:latin typeface="나눔고딕" panose="020D0604000000000000" pitchFamily="50" charset="-127"/>
                <a:ea typeface="나눔고딕" panose="020D0604000000000000" pitchFamily="50" charset="-127"/>
              </a:rPr>
              <a:t>) </a:t>
            </a:r>
            <a:endParaRPr lang="en-US" altLang="ko-KR" dirty="0">
              <a:solidFill>
                <a:srgbClr val="00B0EF"/>
              </a:solidFill>
              <a:effectLst/>
              <a:latin typeface="나눔고딕" panose="020D0604000000000000" pitchFamily="50" charset="-127"/>
              <a:ea typeface="나눔고딕" panose="020D0604000000000000" pitchFamily="50" charset="-127"/>
            </a:endParaRPr>
          </a:p>
        </p:txBody>
      </p:sp>
      <p:sp>
        <p:nvSpPr>
          <p:cNvPr id="21" name="TextBox 20">
            <a:extLst>
              <a:ext uri="{FF2B5EF4-FFF2-40B4-BE49-F238E27FC236}">
                <a16:creationId xmlns:a16="http://schemas.microsoft.com/office/drawing/2014/main" id="{2B66B06F-1746-FE2C-6072-0867ECF87D1B}"/>
              </a:ext>
            </a:extLst>
          </p:cNvPr>
          <p:cNvSpPr txBox="1"/>
          <p:nvPr/>
        </p:nvSpPr>
        <p:spPr>
          <a:xfrm>
            <a:off x="8047246" y="4415780"/>
            <a:ext cx="2796181" cy="646331"/>
          </a:xfrm>
          <a:prstGeom prst="rect">
            <a:avLst/>
          </a:prstGeom>
          <a:noFill/>
        </p:spPr>
        <p:txBody>
          <a:bodyPr wrap="square" anchor="ctr">
            <a:spAutoFit/>
          </a:bodyPr>
          <a:lstStyle/>
          <a:p>
            <a:pPr algn="ctr" fontAlgn="auto"/>
            <a:r>
              <a:rPr lang="en-US" altLang="ko-KR" dirty="0">
                <a:solidFill>
                  <a:srgbClr val="00B0EF"/>
                </a:solidFill>
                <a:latin typeface="나눔고딕" panose="020D0604000000000000" pitchFamily="50" charset="-127"/>
                <a:ea typeface="나눔고딕" panose="020D0604000000000000" pitchFamily="50" charset="-127"/>
              </a:rPr>
              <a:t> </a:t>
            </a:r>
            <a:r>
              <a:rPr lang="ko-KR" altLang="en-US" dirty="0">
                <a:solidFill>
                  <a:srgbClr val="00B0EF"/>
                </a:solidFill>
                <a:latin typeface="나눔고딕" panose="020D0604000000000000" pitchFamily="50" charset="-127"/>
                <a:ea typeface="나눔고딕" panose="020D0604000000000000" pitchFamily="50" charset="-127"/>
              </a:rPr>
              <a:t>계속적 용법의 주격 관계대명사절</a:t>
            </a:r>
            <a:endParaRPr lang="en-US" altLang="ko-KR" dirty="0">
              <a:solidFill>
                <a:srgbClr val="00B0EF"/>
              </a:solidFill>
              <a:effectLst/>
              <a:latin typeface="나눔고딕" panose="020D0604000000000000" pitchFamily="50" charset="-127"/>
              <a:ea typeface="나눔고딕" panose="020D0604000000000000" pitchFamily="50" charset="-127"/>
            </a:endParaRPr>
          </a:p>
        </p:txBody>
      </p:sp>
      <p:cxnSp>
        <p:nvCxnSpPr>
          <p:cNvPr id="2" name="직선 연결선[R] 16">
            <a:extLst>
              <a:ext uri="{FF2B5EF4-FFF2-40B4-BE49-F238E27FC236}">
                <a16:creationId xmlns:a16="http://schemas.microsoft.com/office/drawing/2014/main" id="{4470EE92-7606-4218-6EFD-CD92F26FE3D9}"/>
              </a:ext>
            </a:extLst>
          </p:cNvPr>
          <p:cNvCxnSpPr>
            <a:cxnSpLocks/>
          </p:cNvCxnSpPr>
          <p:nvPr/>
        </p:nvCxnSpPr>
        <p:spPr>
          <a:xfrm flipV="1">
            <a:off x="2069997" y="5785330"/>
            <a:ext cx="3118452" cy="31637"/>
          </a:xfrm>
          <a:prstGeom prst="line">
            <a:avLst/>
          </a:prstGeom>
          <a:ln w="25400">
            <a:solidFill>
              <a:srgbClr val="00B0EF"/>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76570100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그림 31" descr="직사각형, 스크린샷, 텍스트, 화이트보드이(가) 표시된 사진&#10;&#10;자동 생성된 설명">
            <a:extLst>
              <a:ext uri="{FF2B5EF4-FFF2-40B4-BE49-F238E27FC236}">
                <a16:creationId xmlns:a16="http://schemas.microsoft.com/office/drawing/2014/main" id="{7B01D9F4-E812-0C20-3C7B-88BE3550C768}"/>
              </a:ext>
            </a:extLst>
          </p:cNvPr>
          <p:cNvPicPr>
            <a:picLocks noGrp="1" noRot="1" noMove="1" noResize="1" noEditPoints="1" noAdjustHandles="1" noChangeArrowheads="1" noChangeShapeType="1" noCrop="1"/>
          </p:cNvPicPr>
          <p:nvPr/>
        </p:nvPicPr>
        <p:blipFill>
          <a:blip r:embed="rId2"/>
          <a:stretch>
            <a:fillRect/>
          </a:stretch>
        </p:blipFill>
        <p:spPr>
          <a:xfrm>
            <a:off x="0" y="0"/>
            <a:ext cx="12192000" cy="6858000"/>
          </a:xfrm>
          <a:prstGeom prst="rect">
            <a:avLst/>
          </a:prstGeom>
        </p:spPr>
      </p:pic>
      <p:sp>
        <p:nvSpPr>
          <p:cNvPr id="22" name="TextBox 21">
            <a:extLst>
              <a:ext uri="{FF2B5EF4-FFF2-40B4-BE49-F238E27FC236}">
                <a16:creationId xmlns:a16="http://schemas.microsoft.com/office/drawing/2014/main" id="{2AA0DAB0-76DA-979D-9FA4-FA4F810F2F8C}"/>
              </a:ext>
            </a:extLst>
          </p:cNvPr>
          <p:cNvSpPr txBox="1">
            <a:spLocks/>
          </p:cNvSpPr>
          <p:nvPr/>
        </p:nvSpPr>
        <p:spPr>
          <a:xfrm>
            <a:off x="1260000" y="540000"/>
            <a:ext cx="8306032" cy="3930628"/>
          </a:xfrm>
          <a:prstGeom prst="rect">
            <a:avLst/>
          </a:prstGeom>
          <a:noFill/>
        </p:spPr>
        <p:txBody>
          <a:bodyPr wrap="square" lIns="0" tIns="0" rIns="0" bIns="0" anchor="t">
            <a:spAutoFit/>
          </a:bodyPr>
          <a:lstStyle/>
          <a:p>
            <a:pPr>
              <a:lnSpc>
                <a:spcPct val="250000"/>
              </a:lnSpc>
            </a:pP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And in 1972, national water quality standards were established with the passage of the Clean Water Act.</a:t>
            </a:r>
          </a:p>
        </p:txBody>
      </p:sp>
      <p:sp>
        <p:nvSpPr>
          <p:cNvPr id="11" name="TextBox 10">
            <a:extLst>
              <a:ext uri="{FF2B5EF4-FFF2-40B4-BE49-F238E27FC236}">
                <a16:creationId xmlns:a16="http://schemas.microsoft.com/office/drawing/2014/main" id="{37A72230-F7C3-AB78-A4F5-F6DE88500C69}"/>
              </a:ext>
            </a:extLst>
          </p:cNvPr>
          <p:cNvSpPr txBox="1"/>
          <p:nvPr/>
        </p:nvSpPr>
        <p:spPr>
          <a:xfrm>
            <a:off x="11424061" y="1447400"/>
            <a:ext cx="767937" cy="338554"/>
          </a:xfrm>
          <a:prstGeom prst="rect">
            <a:avLst/>
          </a:prstGeom>
          <a:noFill/>
        </p:spPr>
        <p:txBody>
          <a:bodyPr wrap="square" anchor="ctr">
            <a:spAutoFit/>
          </a:bodyPr>
          <a:lstStyle/>
          <a:p>
            <a:pPr algn="ctr"/>
            <a:r>
              <a:rPr lang="en-US" altLang="ko-Kore-KR" sz="1600" dirty="0">
                <a:solidFill>
                  <a:schemeClr val="bg1"/>
                </a:solidFill>
                <a:effectLst/>
                <a:latin typeface="Calibri" panose="020F0502020204030204" pitchFamily="34" charset="0"/>
                <a:ea typeface="Noto Sans KR" panose="020B0500000000000000" pitchFamily="34" charset="-128"/>
                <a:cs typeface="Calibri" panose="020F0502020204030204" pitchFamily="34" charset="0"/>
              </a:rPr>
              <a:t>p.85</a:t>
            </a:r>
          </a:p>
        </p:txBody>
      </p:sp>
      <p:cxnSp>
        <p:nvCxnSpPr>
          <p:cNvPr id="5" name="직선 연결선[R] 16">
            <a:extLst>
              <a:ext uri="{FF2B5EF4-FFF2-40B4-BE49-F238E27FC236}">
                <a16:creationId xmlns:a16="http://schemas.microsoft.com/office/drawing/2014/main" id="{4470EE92-7606-4218-6EFD-CD92F26FE3D9}"/>
              </a:ext>
            </a:extLst>
          </p:cNvPr>
          <p:cNvCxnSpPr>
            <a:cxnSpLocks/>
          </p:cNvCxnSpPr>
          <p:nvPr/>
        </p:nvCxnSpPr>
        <p:spPr>
          <a:xfrm flipV="1">
            <a:off x="3463498" y="1679284"/>
            <a:ext cx="5365661" cy="32724"/>
          </a:xfrm>
          <a:prstGeom prst="line">
            <a:avLst/>
          </a:prstGeom>
          <a:ln w="25400">
            <a:solidFill>
              <a:srgbClr val="00B0EF"/>
            </a:solidFill>
          </a:ln>
        </p:spPr>
        <p:style>
          <a:lnRef idx="2">
            <a:schemeClr val="accent1"/>
          </a:lnRef>
          <a:fillRef idx="0">
            <a:schemeClr val="accent1"/>
          </a:fillRef>
          <a:effectRef idx="1">
            <a:schemeClr val="accent1"/>
          </a:effectRef>
          <a:fontRef idx="minor">
            <a:schemeClr val="tx1"/>
          </a:fontRef>
        </p:style>
      </p:cxnSp>
      <p:sp>
        <p:nvSpPr>
          <p:cNvPr id="6" name="TextBox 5">
            <a:extLst>
              <a:ext uri="{FF2B5EF4-FFF2-40B4-BE49-F238E27FC236}">
                <a16:creationId xmlns:a16="http://schemas.microsoft.com/office/drawing/2014/main" id="{2B66B06F-1746-FE2C-6072-0867ECF87D1B}"/>
              </a:ext>
            </a:extLst>
          </p:cNvPr>
          <p:cNvSpPr txBox="1"/>
          <p:nvPr/>
        </p:nvSpPr>
        <p:spPr>
          <a:xfrm>
            <a:off x="4507350" y="1731687"/>
            <a:ext cx="3955332" cy="369332"/>
          </a:xfrm>
          <a:prstGeom prst="rect">
            <a:avLst/>
          </a:prstGeom>
          <a:noFill/>
        </p:spPr>
        <p:txBody>
          <a:bodyPr wrap="square" anchor="ctr">
            <a:spAutoFit/>
          </a:bodyPr>
          <a:lstStyle/>
          <a:p>
            <a:pPr algn="ctr" fontAlgn="auto"/>
            <a:r>
              <a:rPr lang="en-US" altLang="ko-KR" dirty="0">
                <a:solidFill>
                  <a:srgbClr val="00B0EF"/>
                </a:solidFill>
                <a:latin typeface="나눔고딕" panose="020D0604000000000000" pitchFamily="50" charset="-127"/>
                <a:ea typeface="나눔고딕" panose="020D0604000000000000" pitchFamily="50" charset="-127"/>
              </a:rPr>
              <a:t> S</a:t>
            </a:r>
            <a:endParaRPr lang="en-US" altLang="ko-KR" dirty="0">
              <a:solidFill>
                <a:srgbClr val="00B0EF"/>
              </a:solidFill>
              <a:effectLst/>
              <a:latin typeface="나눔고딕" panose="020D0604000000000000" pitchFamily="50" charset="-127"/>
              <a:ea typeface="나눔고딕" panose="020D0604000000000000" pitchFamily="50" charset="-127"/>
            </a:endParaRPr>
          </a:p>
        </p:txBody>
      </p:sp>
      <p:cxnSp>
        <p:nvCxnSpPr>
          <p:cNvPr id="7" name="직선 연결선[R] 16">
            <a:extLst>
              <a:ext uri="{FF2B5EF4-FFF2-40B4-BE49-F238E27FC236}">
                <a16:creationId xmlns:a16="http://schemas.microsoft.com/office/drawing/2014/main" id="{4470EE92-7606-4218-6EFD-CD92F26FE3D9}"/>
              </a:ext>
            </a:extLst>
          </p:cNvPr>
          <p:cNvCxnSpPr>
            <a:cxnSpLocks/>
          </p:cNvCxnSpPr>
          <p:nvPr/>
        </p:nvCxnSpPr>
        <p:spPr>
          <a:xfrm>
            <a:off x="1260000" y="3069859"/>
            <a:ext cx="2844000" cy="1565"/>
          </a:xfrm>
          <a:prstGeom prst="line">
            <a:avLst/>
          </a:prstGeom>
          <a:ln w="25400">
            <a:solidFill>
              <a:srgbClr val="00B0EF"/>
            </a:solidFill>
          </a:ln>
        </p:spPr>
        <p:style>
          <a:lnRef idx="2">
            <a:schemeClr val="accent1"/>
          </a:lnRef>
          <a:fillRef idx="0">
            <a:schemeClr val="accent1"/>
          </a:fillRef>
          <a:effectRef idx="1">
            <a:schemeClr val="accent1"/>
          </a:effectRef>
          <a:fontRef idx="minor">
            <a:schemeClr val="tx1"/>
          </a:fontRef>
        </p:style>
      </p:cxnSp>
      <p:sp>
        <p:nvSpPr>
          <p:cNvPr id="8" name="TextBox 7">
            <a:extLst>
              <a:ext uri="{FF2B5EF4-FFF2-40B4-BE49-F238E27FC236}">
                <a16:creationId xmlns:a16="http://schemas.microsoft.com/office/drawing/2014/main" id="{2B66B06F-1746-FE2C-6072-0867ECF87D1B}"/>
              </a:ext>
            </a:extLst>
          </p:cNvPr>
          <p:cNvSpPr txBox="1"/>
          <p:nvPr/>
        </p:nvSpPr>
        <p:spPr>
          <a:xfrm>
            <a:off x="1615729" y="3136538"/>
            <a:ext cx="2080587" cy="369332"/>
          </a:xfrm>
          <a:prstGeom prst="rect">
            <a:avLst/>
          </a:prstGeom>
          <a:noFill/>
        </p:spPr>
        <p:txBody>
          <a:bodyPr wrap="square" anchor="ctr">
            <a:spAutoFit/>
          </a:bodyPr>
          <a:lstStyle/>
          <a:p>
            <a:pPr algn="ctr" fontAlgn="auto"/>
            <a:r>
              <a:rPr lang="en-US" altLang="ko-KR" dirty="0">
                <a:solidFill>
                  <a:srgbClr val="00B0EF"/>
                </a:solidFill>
                <a:latin typeface="나눔고딕" panose="020D0604000000000000" pitchFamily="50" charset="-127"/>
                <a:ea typeface="나눔고딕" panose="020D0604000000000000" pitchFamily="50" charset="-127"/>
              </a:rPr>
              <a:t>V(</a:t>
            </a:r>
            <a:r>
              <a:rPr lang="ko-KR" altLang="en-US" dirty="0">
                <a:solidFill>
                  <a:srgbClr val="00B0EF"/>
                </a:solidFill>
                <a:latin typeface="나눔고딕" panose="020D0604000000000000" pitchFamily="50" charset="-127"/>
                <a:ea typeface="나눔고딕" panose="020D0604000000000000" pitchFamily="50" charset="-127"/>
              </a:rPr>
              <a:t>수동태</a:t>
            </a:r>
            <a:r>
              <a:rPr lang="en-US" altLang="ko-KR" dirty="0">
                <a:solidFill>
                  <a:srgbClr val="00B0EF"/>
                </a:solidFill>
                <a:latin typeface="나눔고딕" panose="020D0604000000000000" pitchFamily="50" charset="-127"/>
                <a:ea typeface="나눔고딕" panose="020D0604000000000000" pitchFamily="50" charset="-127"/>
              </a:rPr>
              <a:t>)</a:t>
            </a:r>
            <a:endParaRPr lang="en-US" altLang="ko-KR" dirty="0">
              <a:solidFill>
                <a:srgbClr val="00B0EF"/>
              </a:solidFill>
              <a:effectLst/>
              <a:latin typeface="나눔고딕" panose="020D0604000000000000" pitchFamily="50" charset="-127"/>
              <a:ea typeface="나눔고딕" panose="020D0604000000000000" pitchFamily="50" charset="-127"/>
            </a:endParaRPr>
          </a:p>
        </p:txBody>
      </p:sp>
    </p:spTree>
    <p:extLst>
      <p:ext uri="{BB962C8B-B14F-4D97-AF65-F5344CB8AC3E}">
        <p14:creationId xmlns:p14="http://schemas.microsoft.com/office/powerpoint/2010/main" val="131035488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그림 31" descr="직사각형, 스크린샷, 텍스트, 화이트보드이(가) 표시된 사진&#10;&#10;자동 생성된 설명">
            <a:extLst>
              <a:ext uri="{FF2B5EF4-FFF2-40B4-BE49-F238E27FC236}">
                <a16:creationId xmlns:a16="http://schemas.microsoft.com/office/drawing/2014/main" id="{7B01D9F4-E812-0C20-3C7B-88BE3550C768}"/>
              </a:ext>
            </a:extLst>
          </p:cNvPr>
          <p:cNvPicPr>
            <a:picLocks noGrp="1" noRot="1" noMove="1" noResize="1" noEditPoints="1" noAdjustHandles="1" noChangeArrowheads="1" noChangeShapeType="1" noCrop="1"/>
          </p:cNvPicPr>
          <p:nvPr/>
        </p:nvPicPr>
        <p:blipFill>
          <a:blip r:embed="rId2"/>
          <a:stretch>
            <a:fillRect/>
          </a:stretch>
        </p:blipFill>
        <p:spPr>
          <a:xfrm>
            <a:off x="0" y="0"/>
            <a:ext cx="12192000" cy="6858000"/>
          </a:xfrm>
          <a:prstGeom prst="rect">
            <a:avLst/>
          </a:prstGeom>
        </p:spPr>
      </p:pic>
      <p:sp>
        <p:nvSpPr>
          <p:cNvPr id="22" name="TextBox 21">
            <a:extLst>
              <a:ext uri="{FF2B5EF4-FFF2-40B4-BE49-F238E27FC236}">
                <a16:creationId xmlns:a16="http://schemas.microsoft.com/office/drawing/2014/main" id="{2AA0DAB0-76DA-979D-9FA4-FA4F810F2F8C}"/>
              </a:ext>
            </a:extLst>
          </p:cNvPr>
          <p:cNvSpPr txBox="1">
            <a:spLocks/>
          </p:cNvSpPr>
          <p:nvPr/>
        </p:nvSpPr>
        <p:spPr>
          <a:xfrm>
            <a:off x="1260000" y="540000"/>
            <a:ext cx="8520494" cy="5539978"/>
          </a:xfrm>
          <a:prstGeom prst="rect">
            <a:avLst/>
          </a:prstGeom>
          <a:noFill/>
        </p:spPr>
        <p:txBody>
          <a:bodyPr wrap="square" lIns="0" tIns="0" rIns="0" bIns="0" anchor="t">
            <a:spAutoFit/>
          </a:bodyPr>
          <a:lstStyle/>
          <a:p>
            <a:pPr>
              <a:lnSpc>
                <a:spcPct val="250000"/>
              </a:lnSpc>
            </a:pPr>
            <a:r>
              <a:rPr lang="en-US" altLang="ko-Kore-KR" sz="3600" b="1" spc="-150" dirty="0">
                <a:latin typeface="Calibri" panose="020F0502020204030204" pitchFamily="34" charset="0"/>
                <a:ea typeface="Noto Sans KR Medium" panose="020B0500000000000000" pitchFamily="34" charset="-128"/>
                <a:cs typeface="Calibri" panose="020F0502020204030204" pitchFamily="34" charset="0"/>
              </a:rPr>
              <a:t>Exposing the Harsh Reality of Child Labor </a:t>
            </a:r>
          </a:p>
          <a:p>
            <a:pPr>
              <a:lnSpc>
                <a:spcPct val="250000"/>
              </a:lnSpc>
            </a:pP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In the 19th century, the Industrial Revolution </a:t>
            </a:r>
            <a:r>
              <a:rPr lang="en-US" altLang="ko-Kore-KR" sz="3600" spc="-150" dirty="0">
                <a:solidFill>
                  <a:srgbClr val="E94708"/>
                </a:solidFill>
                <a:latin typeface="Calibri" panose="020F0502020204030204" pitchFamily="34" charset="0"/>
                <a:ea typeface="Noto Sans KR Medium" panose="020B0500000000000000" pitchFamily="34" charset="-128"/>
                <a:cs typeface="Calibri" panose="020F0502020204030204" pitchFamily="34" charset="0"/>
              </a:rPr>
              <a:t>led</a:t>
            </a: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 </a:t>
            </a:r>
            <a:r>
              <a:rPr lang="en-US" altLang="ko-Kore-KR" sz="3600" spc="-150" dirty="0">
                <a:solidFill>
                  <a:srgbClr val="E94708"/>
                </a:solidFill>
                <a:latin typeface="Calibri" panose="020F0502020204030204" pitchFamily="34" charset="0"/>
                <a:ea typeface="Noto Sans KR Medium" panose="020B0500000000000000" pitchFamily="34" charset="-128"/>
                <a:cs typeface="Calibri" panose="020F0502020204030204" pitchFamily="34" charset="0"/>
              </a:rPr>
              <a:t>to</a:t>
            </a: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 a dramatic increase in factory production in the United States. </a:t>
            </a:r>
            <a:endParaRPr lang="en-US" altLang="ko-Kore-KR" sz="3600" spc="-150" dirty="0">
              <a:effectLst/>
              <a:latin typeface="Calibri" panose="020F0502020204030204" pitchFamily="34" charset="0"/>
              <a:ea typeface="Noto Sans KR Medium" panose="020B0500000000000000" pitchFamily="34" charset="-128"/>
              <a:cs typeface="Calibri" panose="020F0502020204030204" pitchFamily="34" charset="0"/>
            </a:endParaRPr>
          </a:p>
        </p:txBody>
      </p:sp>
      <p:sp>
        <p:nvSpPr>
          <p:cNvPr id="11" name="TextBox 10">
            <a:extLst>
              <a:ext uri="{FF2B5EF4-FFF2-40B4-BE49-F238E27FC236}">
                <a16:creationId xmlns:a16="http://schemas.microsoft.com/office/drawing/2014/main" id="{37A72230-F7C3-AB78-A4F5-F6DE88500C69}"/>
              </a:ext>
            </a:extLst>
          </p:cNvPr>
          <p:cNvSpPr txBox="1"/>
          <p:nvPr/>
        </p:nvSpPr>
        <p:spPr>
          <a:xfrm>
            <a:off x="11424061" y="1447400"/>
            <a:ext cx="767937" cy="338554"/>
          </a:xfrm>
          <a:prstGeom prst="rect">
            <a:avLst/>
          </a:prstGeom>
          <a:noFill/>
        </p:spPr>
        <p:txBody>
          <a:bodyPr wrap="square" anchor="ctr">
            <a:spAutoFit/>
          </a:bodyPr>
          <a:lstStyle/>
          <a:p>
            <a:pPr algn="ctr"/>
            <a:r>
              <a:rPr lang="en-US" altLang="ko-Kore-KR" sz="1600" dirty="0">
                <a:solidFill>
                  <a:schemeClr val="bg1"/>
                </a:solidFill>
                <a:effectLst/>
                <a:latin typeface="Calibri" panose="020F0502020204030204" pitchFamily="34" charset="0"/>
                <a:ea typeface="Noto Sans KR" panose="020B0500000000000000" pitchFamily="34" charset="-128"/>
                <a:cs typeface="Calibri" panose="020F0502020204030204" pitchFamily="34" charset="0"/>
              </a:rPr>
              <a:t>p.85</a:t>
            </a:r>
          </a:p>
        </p:txBody>
      </p:sp>
      <p:sp>
        <p:nvSpPr>
          <p:cNvPr id="5" name="TextBox 4">
            <a:extLst>
              <a:ext uri="{FF2B5EF4-FFF2-40B4-BE49-F238E27FC236}">
                <a16:creationId xmlns:a16="http://schemas.microsoft.com/office/drawing/2014/main" id="{78A0210F-33ED-4CC7-D81D-1422326A7E0C}"/>
              </a:ext>
            </a:extLst>
          </p:cNvPr>
          <p:cNvSpPr txBox="1"/>
          <p:nvPr/>
        </p:nvSpPr>
        <p:spPr>
          <a:xfrm>
            <a:off x="8169488" y="3125323"/>
            <a:ext cx="2432790" cy="369332"/>
          </a:xfrm>
          <a:prstGeom prst="rect">
            <a:avLst/>
          </a:prstGeom>
          <a:noFill/>
        </p:spPr>
        <p:txBody>
          <a:bodyPr wrap="square" anchor="ctr">
            <a:spAutoFit/>
          </a:bodyPr>
          <a:lstStyle/>
          <a:p>
            <a:pPr algn="ctr" fontAlgn="auto"/>
            <a:r>
              <a:rPr lang="en-US" altLang="ko-KR" dirty="0">
                <a:solidFill>
                  <a:srgbClr val="EB470C"/>
                </a:solidFill>
                <a:latin typeface="나눔고딕" panose="020D0604000000000000" pitchFamily="50" charset="-127"/>
                <a:ea typeface="나눔고딕" panose="020D0604000000000000" pitchFamily="50" charset="-127"/>
              </a:rPr>
              <a:t>lead to: ~</a:t>
            </a:r>
            <a:r>
              <a:rPr lang="ko-KR" altLang="en-US" dirty="0">
                <a:solidFill>
                  <a:srgbClr val="EB470C"/>
                </a:solidFill>
                <a:latin typeface="나눔고딕" panose="020D0604000000000000" pitchFamily="50" charset="-127"/>
                <a:ea typeface="나눔고딕" panose="020D0604000000000000" pitchFamily="50" charset="-127"/>
              </a:rPr>
              <a:t>로 이어지다</a:t>
            </a:r>
            <a:endParaRPr lang="ko-Kore-KR" altLang="en-US" dirty="0">
              <a:solidFill>
                <a:srgbClr val="EB470C"/>
              </a:solidFill>
              <a:latin typeface="나눔고딕" panose="020D0604000000000000" pitchFamily="50" charset="-127"/>
              <a:ea typeface="나눔고딕" panose="020D0604000000000000" pitchFamily="50" charset="-127"/>
            </a:endParaRPr>
          </a:p>
        </p:txBody>
      </p:sp>
      <p:cxnSp>
        <p:nvCxnSpPr>
          <p:cNvPr id="2" name="직선 연결선[R] 16">
            <a:extLst>
              <a:ext uri="{FF2B5EF4-FFF2-40B4-BE49-F238E27FC236}">
                <a16:creationId xmlns:a16="http://schemas.microsoft.com/office/drawing/2014/main" id="{4470EE92-7606-4218-6EFD-CD92F26FE3D9}"/>
              </a:ext>
            </a:extLst>
          </p:cNvPr>
          <p:cNvCxnSpPr>
            <a:cxnSpLocks/>
          </p:cNvCxnSpPr>
          <p:nvPr/>
        </p:nvCxnSpPr>
        <p:spPr>
          <a:xfrm flipV="1">
            <a:off x="8766277" y="3061009"/>
            <a:ext cx="942111" cy="1255"/>
          </a:xfrm>
          <a:prstGeom prst="line">
            <a:avLst/>
          </a:prstGeom>
          <a:ln w="25400">
            <a:solidFill>
              <a:srgbClr val="00B0EF"/>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414744153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그림 31" descr="직사각형, 스크린샷, 텍스트, 화이트보드이(가) 표시된 사진&#10;&#10;자동 생성된 설명">
            <a:extLst>
              <a:ext uri="{FF2B5EF4-FFF2-40B4-BE49-F238E27FC236}">
                <a16:creationId xmlns:a16="http://schemas.microsoft.com/office/drawing/2014/main" id="{7B01D9F4-E812-0C20-3C7B-88BE3550C768}"/>
              </a:ext>
            </a:extLst>
          </p:cNvPr>
          <p:cNvPicPr>
            <a:picLocks noGrp="1" noRot="1" noMove="1" noResize="1" noEditPoints="1" noAdjustHandles="1" noChangeArrowheads="1" noChangeShapeType="1" noCrop="1"/>
          </p:cNvPicPr>
          <p:nvPr/>
        </p:nvPicPr>
        <p:blipFill>
          <a:blip r:embed="rId2"/>
          <a:stretch>
            <a:fillRect/>
          </a:stretch>
        </p:blipFill>
        <p:spPr>
          <a:xfrm>
            <a:off x="0" y="0"/>
            <a:ext cx="12192000" cy="6858000"/>
          </a:xfrm>
          <a:prstGeom prst="rect">
            <a:avLst/>
          </a:prstGeom>
        </p:spPr>
      </p:pic>
      <p:sp>
        <p:nvSpPr>
          <p:cNvPr id="22" name="TextBox 21">
            <a:extLst>
              <a:ext uri="{FF2B5EF4-FFF2-40B4-BE49-F238E27FC236}">
                <a16:creationId xmlns:a16="http://schemas.microsoft.com/office/drawing/2014/main" id="{2AA0DAB0-76DA-979D-9FA4-FA4F810F2F8C}"/>
              </a:ext>
            </a:extLst>
          </p:cNvPr>
          <p:cNvSpPr txBox="1">
            <a:spLocks/>
          </p:cNvSpPr>
          <p:nvPr/>
        </p:nvSpPr>
        <p:spPr>
          <a:xfrm>
            <a:off x="1260000" y="540000"/>
            <a:ext cx="8306032" cy="2545633"/>
          </a:xfrm>
          <a:prstGeom prst="rect">
            <a:avLst/>
          </a:prstGeom>
          <a:noFill/>
        </p:spPr>
        <p:txBody>
          <a:bodyPr wrap="square" lIns="0" tIns="0" rIns="0" bIns="0" anchor="t">
            <a:spAutoFit/>
          </a:bodyPr>
          <a:lstStyle/>
          <a:p>
            <a:pPr>
              <a:lnSpc>
                <a:spcPct val="250000"/>
              </a:lnSpc>
            </a:pP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The demand for workers increased, and many new positions were filled by children. </a:t>
            </a:r>
            <a:endParaRPr lang="en-US" altLang="ko-Kore-KR" sz="3600" spc="-150" dirty="0">
              <a:effectLst/>
              <a:latin typeface="Calibri" panose="020F0502020204030204" pitchFamily="34" charset="0"/>
              <a:ea typeface="Noto Sans KR Medium" panose="020B0500000000000000" pitchFamily="34" charset="-128"/>
              <a:cs typeface="Calibri" panose="020F0502020204030204" pitchFamily="34" charset="0"/>
            </a:endParaRPr>
          </a:p>
        </p:txBody>
      </p:sp>
      <p:sp>
        <p:nvSpPr>
          <p:cNvPr id="11" name="TextBox 10">
            <a:extLst>
              <a:ext uri="{FF2B5EF4-FFF2-40B4-BE49-F238E27FC236}">
                <a16:creationId xmlns:a16="http://schemas.microsoft.com/office/drawing/2014/main" id="{37A72230-F7C3-AB78-A4F5-F6DE88500C69}"/>
              </a:ext>
            </a:extLst>
          </p:cNvPr>
          <p:cNvSpPr txBox="1"/>
          <p:nvPr/>
        </p:nvSpPr>
        <p:spPr>
          <a:xfrm>
            <a:off x="11424061" y="1447400"/>
            <a:ext cx="767937" cy="338554"/>
          </a:xfrm>
          <a:prstGeom prst="rect">
            <a:avLst/>
          </a:prstGeom>
          <a:noFill/>
        </p:spPr>
        <p:txBody>
          <a:bodyPr wrap="square" anchor="ctr">
            <a:spAutoFit/>
          </a:bodyPr>
          <a:lstStyle/>
          <a:p>
            <a:pPr algn="ctr"/>
            <a:r>
              <a:rPr lang="en-US" altLang="ko-Kore-KR" sz="1600" dirty="0">
                <a:solidFill>
                  <a:schemeClr val="bg1"/>
                </a:solidFill>
                <a:effectLst/>
                <a:latin typeface="Calibri" panose="020F0502020204030204" pitchFamily="34" charset="0"/>
                <a:ea typeface="Noto Sans KR" panose="020B0500000000000000" pitchFamily="34" charset="-128"/>
                <a:cs typeface="Calibri" panose="020F0502020204030204" pitchFamily="34" charset="0"/>
              </a:rPr>
              <a:t>p.85</a:t>
            </a:r>
          </a:p>
        </p:txBody>
      </p:sp>
      <p:cxnSp>
        <p:nvCxnSpPr>
          <p:cNvPr id="5" name="직선 연결선[R] 16">
            <a:extLst>
              <a:ext uri="{FF2B5EF4-FFF2-40B4-BE49-F238E27FC236}">
                <a16:creationId xmlns:a16="http://schemas.microsoft.com/office/drawing/2014/main" id="{4470EE92-7606-4218-6EFD-CD92F26FE3D9}"/>
              </a:ext>
            </a:extLst>
          </p:cNvPr>
          <p:cNvCxnSpPr>
            <a:cxnSpLocks/>
          </p:cNvCxnSpPr>
          <p:nvPr/>
        </p:nvCxnSpPr>
        <p:spPr>
          <a:xfrm flipV="1">
            <a:off x="3670233" y="3034019"/>
            <a:ext cx="1744593" cy="9696"/>
          </a:xfrm>
          <a:prstGeom prst="line">
            <a:avLst/>
          </a:prstGeom>
          <a:ln w="25400">
            <a:solidFill>
              <a:srgbClr val="00B0EF"/>
            </a:solidFill>
          </a:ln>
        </p:spPr>
        <p:style>
          <a:lnRef idx="2">
            <a:schemeClr val="accent1"/>
          </a:lnRef>
          <a:fillRef idx="0">
            <a:schemeClr val="accent1"/>
          </a:fillRef>
          <a:effectRef idx="1">
            <a:schemeClr val="accent1"/>
          </a:effectRef>
          <a:fontRef idx="minor">
            <a:schemeClr val="tx1"/>
          </a:fontRef>
        </p:style>
      </p:cxnSp>
      <p:sp>
        <p:nvSpPr>
          <p:cNvPr id="6" name="TextBox 5">
            <a:extLst>
              <a:ext uri="{FF2B5EF4-FFF2-40B4-BE49-F238E27FC236}">
                <a16:creationId xmlns:a16="http://schemas.microsoft.com/office/drawing/2014/main" id="{2B66B06F-1746-FE2C-6072-0867ECF87D1B}"/>
              </a:ext>
            </a:extLst>
          </p:cNvPr>
          <p:cNvSpPr txBox="1"/>
          <p:nvPr/>
        </p:nvSpPr>
        <p:spPr>
          <a:xfrm>
            <a:off x="3055637" y="3094598"/>
            <a:ext cx="2973783" cy="369332"/>
          </a:xfrm>
          <a:prstGeom prst="rect">
            <a:avLst/>
          </a:prstGeom>
          <a:noFill/>
        </p:spPr>
        <p:txBody>
          <a:bodyPr wrap="square" anchor="ctr">
            <a:spAutoFit/>
          </a:bodyPr>
          <a:lstStyle/>
          <a:p>
            <a:pPr algn="ctr" fontAlgn="auto"/>
            <a:r>
              <a:rPr lang="ko-KR" altLang="en-US" dirty="0">
                <a:solidFill>
                  <a:srgbClr val="00B0EF"/>
                </a:solidFill>
                <a:latin typeface="나눔고딕" panose="020D0604000000000000" pitchFamily="50" charset="-127"/>
                <a:ea typeface="나눔고딕" panose="020D0604000000000000" pitchFamily="50" charset="-127"/>
              </a:rPr>
              <a:t>수동태</a:t>
            </a:r>
            <a:endParaRPr lang="en-US" altLang="ko-KR" dirty="0">
              <a:solidFill>
                <a:srgbClr val="00B0EF"/>
              </a:solidFill>
              <a:effectLst/>
              <a:latin typeface="나눔고딕" panose="020D0604000000000000" pitchFamily="50" charset="-127"/>
              <a:ea typeface="나눔고딕" panose="020D0604000000000000" pitchFamily="50" charset="-127"/>
            </a:endParaRPr>
          </a:p>
        </p:txBody>
      </p:sp>
    </p:spTree>
    <p:extLst>
      <p:ext uri="{BB962C8B-B14F-4D97-AF65-F5344CB8AC3E}">
        <p14:creationId xmlns:p14="http://schemas.microsoft.com/office/powerpoint/2010/main" val="160172695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그림 31" descr="직사각형, 스크린샷, 텍스트, 화이트보드이(가) 표시된 사진&#10;&#10;자동 생성된 설명">
            <a:extLst>
              <a:ext uri="{FF2B5EF4-FFF2-40B4-BE49-F238E27FC236}">
                <a16:creationId xmlns:a16="http://schemas.microsoft.com/office/drawing/2014/main" id="{7B01D9F4-E812-0C20-3C7B-88BE3550C768}"/>
              </a:ext>
            </a:extLst>
          </p:cNvPr>
          <p:cNvPicPr>
            <a:picLocks noGrp="1" noRot="1" noMove="1" noResize="1" noEditPoints="1" noAdjustHandles="1" noChangeArrowheads="1" noChangeShapeType="1" noCrop="1"/>
          </p:cNvPicPr>
          <p:nvPr/>
        </p:nvPicPr>
        <p:blipFill>
          <a:blip r:embed="rId2"/>
          <a:stretch>
            <a:fillRect/>
          </a:stretch>
        </p:blipFill>
        <p:spPr>
          <a:xfrm>
            <a:off x="0" y="0"/>
            <a:ext cx="12192000" cy="6858000"/>
          </a:xfrm>
          <a:prstGeom prst="rect">
            <a:avLst/>
          </a:prstGeom>
        </p:spPr>
      </p:pic>
      <p:sp>
        <p:nvSpPr>
          <p:cNvPr id="22" name="TextBox 21">
            <a:extLst>
              <a:ext uri="{FF2B5EF4-FFF2-40B4-BE49-F238E27FC236}">
                <a16:creationId xmlns:a16="http://schemas.microsoft.com/office/drawing/2014/main" id="{2AA0DAB0-76DA-979D-9FA4-FA4F810F2F8C}"/>
              </a:ext>
            </a:extLst>
          </p:cNvPr>
          <p:cNvSpPr txBox="1">
            <a:spLocks/>
          </p:cNvSpPr>
          <p:nvPr/>
        </p:nvSpPr>
        <p:spPr>
          <a:xfrm>
            <a:off x="1260000" y="540000"/>
            <a:ext cx="8306032" cy="5539978"/>
          </a:xfrm>
          <a:prstGeom prst="rect">
            <a:avLst/>
          </a:prstGeom>
          <a:noFill/>
        </p:spPr>
        <p:txBody>
          <a:bodyPr wrap="square" lIns="0" tIns="0" rIns="0" bIns="0" anchor="t">
            <a:spAutoFit/>
          </a:bodyPr>
          <a:lstStyle/>
          <a:p>
            <a:pPr>
              <a:lnSpc>
                <a:spcPct val="250000"/>
              </a:lnSpc>
            </a:pP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By 1900, about twenty percent of all children </a:t>
            </a:r>
            <a:r>
              <a:rPr lang="en-US" altLang="ko-Kore-KR" sz="3600" spc="-150" dirty="0">
                <a:solidFill>
                  <a:srgbClr val="00B0EF"/>
                </a:solidFill>
                <a:latin typeface="Calibri" panose="020F0502020204030204" pitchFamily="34" charset="0"/>
                <a:ea typeface="Noto Sans KR Medium" panose="020B0500000000000000" pitchFamily="34" charset="-128"/>
                <a:cs typeface="Calibri" panose="020F0502020204030204" pitchFamily="34" charset="0"/>
              </a:rPr>
              <a:t>[</a:t>
            </a: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in the United States</a:t>
            </a:r>
            <a:r>
              <a:rPr lang="en-US" altLang="ko-Kore-KR" sz="3600" spc="-150" dirty="0">
                <a:solidFill>
                  <a:srgbClr val="00B0EF"/>
                </a:solidFill>
                <a:latin typeface="Calibri" panose="020F0502020204030204" pitchFamily="34" charset="0"/>
                <a:ea typeface="Noto Sans KR Medium" panose="020B0500000000000000" pitchFamily="34" charset="-128"/>
                <a:cs typeface="Calibri" panose="020F0502020204030204" pitchFamily="34" charset="0"/>
              </a:rPr>
              <a:t>]</a:t>
            </a: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 were employed, and some of those </a:t>
            </a:r>
            <a:r>
              <a:rPr lang="en-US" altLang="ko-Kore-KR" sz="3600" spc="-150" dirty="0">
                <a:solidFill>
                  <a:srgbClr val="00B0EF"/>
                </a:solidFill>
                <a:latin typeface="Calibri" panose="020F0502020204030204" pitchFamily="34" charset="0"/>
                <a:ea typeface="Noto Sans KR Medium" panose="020B0500000000000000" pitchFamily="34" charset="-128"/>
                <a:cs typeface="Calibri" panose="020F0502020204030204" pitchFamily="34" charset="0"/>
              </a:rPr>
              <a:t>[</a:t>
            </a: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working in factories</a:t>
            </a:r>
            <a:r>
              <a:rPr lang="en-US" altLang="ko-Kore-KR" sz="3600" spc="-150" dirty="0">
                <a:solidFill>
                  <a:srgbClr val="00B0EF"/>
                </a:solidFill>
                <a:latin typeface="Calibri" panose="020F0502020204030204" pitchFamily="34" charset="0"/>
                <a:ea typeface="Noto Sans KR Medium" panose="020B0500000000000000" pitchFamily="34" charset="-128"/>
                <a:cs typeface="Calibri" panose="020F0502020204030204" pitchFamily="34" charset="0"/>
              </a:rPr>
              <a:t>]</a:t>
            </a: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 were only four years old.</a:t>
            </a:r>
          </a:p>
        </p:txBody>
      </p:sp>
      <p:sp>
        <p:nvSpPr>
          <p:cNvPr id="11" name="TextBox 10">
            <a:extLst>
              <a:ext uri="{FF2B5EF4-FFF2-40B4-BE49-F238E27FC236}">
                <a16:creationId xmlns:a16="http://schemas.microsoft.com/office/drawing/2014/main" id="{37A72230-F7C3-AB78-A4F5-F6DE88500C69}"/>
              </a:ext>
            </a:extLst>
          </p:cNvPr>
          <p:cNvSpPr txBox="1"/>
          <p:nvPr/>
        </p:nvSpPr>
        <p:spPr>
          <a:xfrm>
            <a:off x="11424061" y="1447400"/>
            <a:ext cx="767937" cy="338554"/>
          </a:xfrm>
          <a:prstGeom prst="rect">
            <a:avLst/>
          </a:prstGeom>
          <a:noFill/>
        </p:spPr>
        <p:txBody>
          <a:bodyPr wrap="square" anchor="ctr">
            <a:spAutoFit/>
          </a:bodyPr>
          <a:lstStyle/>
          <a:p>
            <a:pPr algn="ctr"/>
            <a:r>
              <a:rPr lang="en-US" altLang="ko-Kore-KR" sz="1600" dirty="0">
                <a:solidFill>
                  <a:schemeClr val="bg1"/>
                </a:solidFill>
                <a:effectLst/>
                <a:latin typeface="Calibri" panose="020F0502020204030204" pitchFamily="34" charset="0"/>
                <a:ea typeface="Noto Sans KR" panose="020B0500000000000000" pitchFamily="34" charset="-128"/>
                <a:cs typeface="Calibri" panose="020F0502020204030204" pitchFamily="34" charset="0"/>
              </a:rPr>
              <a:t>p.85</a:t>
            </a:r>
          </a:p>
        </p:txBody>
      </p:sp>
      <p:sp>
        <p:nvSpPr>
          <p:cNvPr id="5" name="TextBox 4">
            <a:extLst>
              <a:ext uri="{FF2B5EF4-FFF2-40B4-BE49-F238E27FC236}">
                <a16:creationId xmlns:a16="http://schemas.microsoft.com/office/drawing/2014/main" id="{FF89DC89-6415-D5E0-D609-CA2D98D7BDF2}"/>
              </a:ext>
            </a:extLst>
          </p:cNvPr>
          <p:cNvSpPr txBox="1"/>
          <p:nvPr/>
        </p:nvSpPr>
        <p:spPr>
          <a:xfrm>
            <a:off x="8706966" y="1722799"/>
            <a:ext cx="1280082" cy="369332"/>
          </a:xfrm>
          <a:prstGeom prst="rect">
            <a:avLst/>
          </a:prstGeom>
          <a:noFill/>
        </p:spPr>
        <p:txBody>
          <a:bodyPr wrap="square" anchor="ctr">
            <a:spAutoFit/>
          </a:bodyPr>
          <a:lstStyle/>
          <a:p>
            <a:pPr algn="ctr" fontAlgn="auto"/>
            <a:r>
              <a:rPr lang="ko-KR" altLang="en-US" dirty="0">
                <a:solidFill>
                  <a:srgbClr val="00B0EF"/>
                </a:solidFill>
                <a:effectLst/>
                <a:latin typeface="나눔고딕" panose="020D0604000000000000" pitchFamily="50" charset="-127"/>
                <a:ea typeface="나눔고딕" panose="020D0604000000000000" pitchFamily="50" charset="-127"/>
              </a:rPr>
              <a:t>전치사구</a:t>
            </a:r>
            <a:endParaRPr lang="ko-Kore-KR" altLang="en-US" dirty="0">
              <a:solidFill>
                <a:srgbClr val="00B0EF"/>
              </a:solidFill>
              <a:effectLst/>
              <a:latin typeface="나눔고딕" panose="020D0604000000000000" pitchFamily="50" charset="-127"/>
              <a:ea typeface="나눔고딕" panose="020D0604000000000000" pitchFamily="50" charset="-127"/>
            </a:endParaRPr>
          </a:p>
        </p:txBody>
      </p:sp>
      <p:grpSp>
        <p:nvGrpSpPr>
          <p:cNvPr id="6" name="그룹 5">
            <a:extLst>
              <a:ext uri="{FF2B5EF4-FFF2-40B4-BE49-F238E27FC236}">
                <a16:creationId xmlns:a16="http://schemas.microsoft.com/office/drawing/2014/main" id="{64907BEE-6D48-D74E-1663-46A7EE5224C0}"/>
              </a:ext>
            </a:extLst>
          </p:cNvPr>
          <p:cNvGrpSpPr/>
          <p:nvPr/>
        </p:nvGrpSpPr>
        <p:grpSpPr>
          <a:xfrm>
            <a:off x="1742086" y="3742121"/>
            <a:ext cx="1043568" cy="217090"/>
            <a:chOff x="5508624" y="975874"/>
            <a:chExt cx="594000" cy="217090"/>
          </a:xfrm>
        </p:grpSpPr>
        <p:cxnSp>
          <p:nvCxnSpPr>
            <p:cNvPr id="7" name="직선 연결선[R] 9">
              <a:extLst>
                <a:ext uri="{FF2B5EF4-FFF2-40B4-BE49-F238E27FC236}">
                  <a16:creationId xmlns:a16="http://schemas.microsoft.com/office/drawing/2014/main" id="{4E717E57-F59D-65E1-9792-3A383E394301}"/>
                </a:ext>
              </a:extLst>
            </p:cNvPr>
            <p:cNvCxnSpPr>
              <a:cxnSpLocks/>
            </p:cNvCxnSpPr>
            <p:nvPr/>
          </p:nvCxnSpPr>
          <p:spPr>
            <a:xfrm>
              <a:off x="6089650" y="975874"/>
              <a:ext cx="0" cy="206277"/>
            </a:xfrm>
            <a:prstGeom prst="line">
              <a:avLst/>
            </a:prstGeom>
            <a:ln w="25400">
              <a:solidFill>
                <a:srgbClr val="00B0EF"/>
              </a:solidFill>
            </a:ln>
          </p:spPr>
          <p:style>
            <a:lnRef idx="2">
              <a:schemeClr val="accent1"/>
            </a:lnRef>
            <a:fillRef idx="0">
              <a:schemeClr val="accent1"/>
            </a:fillRef>
            <a:effectRef idx="1">
              <a:schemeClr val="accent1"/>
            </a:effectRef>
            <a:fontRef idx="minor">
              <a:schemeClr val="tx1"/>
            </a:fontRef>
          </p:style>
        </p:cxnSp>
        <p:cxnSp>
          <p:nvCxnSpPr>
            <p:cNvPr id="8" name="직선 연결선[R] 15">
              <a:extLst>
                <a:ext uri="{FF2B5EF4-FFF2-40B4-BE49-F238E27FC236}">
                  <a16:creationId xmlns:a16="http://schemas.microsoft.com/office/drawing/2014/main" id="{EECA0557-801C-9433-84D3-06D38C13C043}"/>
                </a:ext>
              </a:extLst>
            </p:cNvPr>
            <p:cNvCxnSpPr>
              <a:cxnSpLocks/>
            </p:cNvCxnSpPr>
            <p:nvPr/>
          </p:nvCxnSpPr>
          <p:spPr>
            <a:xfrm>
              <a:off x="5508624" y="981374"/>
              <a:ext cx="594000" cy="0"/>
            </a:xfrm>
            <a:prstGeom prst="line">
              <a:avLst/>
            </a:prstGeom>
            <a:ln w="25400">
              <a:solidFill>
                <a:srgbClr val="00B0EF"/>
              </a:solidFill>
            </a:ln>
          </p:spPr>
          <p:style>
            <a:lnRef idx="2">
              <a:schemeClr val="accent1"/>
            </a:lnRef>
            <a:fillRef idx="0">
              <a:schemeClr val="accent1"/>
            </a:fillRef>
            <a:effectRef idx="1">
              <a:schemeClr val="accent1"/>
            </a:effectRef>
            <a:fontRef idx="minor">
              <a:schemeClr val="tx1"/>
            </a:fontRef>
          </p:style>
        </p:cxnSp>
        <p:cxnSp>
          <p:nvCxnSpPr>
            <p:cNvPr id="9" name="직선 연결선[R] 19">
              <a:extLst>
                <a:ext uri="{FF2B5EF4-FFF2-40B4-BE49-F238E27FC236}">
                  <a16:creationId xmlns:a16="http://schemas.microsoft.com/office/drawing/2014/main" id="{28662B07-AFBD-31E3-233C-774C5D5AA958}"/>
                </a:ext>
              </a:extLst>
            </p:cNvPr>
            <p:cNvCxnSpPr>
              <a:cxnSpLocks/>
            </p:cNvCxnSpPr>
            <p:nvPr/>
          </p:nvCxnSpPr>
          <p:spPr>
            <a:xfrm flipV="1">
              <a:off x="5512272" y="981374"/>
              <a:ext cx="0" cy="211590"/>
            </a:xfrm>
            <a:prstGeom prst="line">
              <a:avLst/>
            </a:prstGeom>
            <a:ln w="25400" cap="sq">
              <a:solidFill>
                <a:srgbClr val="00B0EF"/>
              </a:solidFill>
              <a:miter lim="800000"/>
              <a:headEnd type="arrow" w="lg" len="med"/>
            </a:ln>
          </p:spPr>
          <p:style>
            <a:lnRef idx="2">
              <a:schemeClr val="accent1"/>
            </a:lnRef>
            <a:fillRef idx="0">
              <a:schemeClr val="accent1"/>
            </a:fillRef>
            <a:effectRef idx="1">
              <a:schemeClr val="accent1"/>
            </a:effectRef>
            <a:fontRef idx="minor">
              <a:schemeClr val="tx1"/>
            </a:fontRef>
          </p:style>
        </p:cxnSp>
      </p:grpSp>
      <p:cxnSp>
        <p:nvCxnSpPr>
          <p:cNvPr id="10" name="직선 연결선[R] 16">
            <a:extLst>
              <a:ext uri="{FF2B5EF4-FFF2-40B4-BE49-F238E27FC236}">
                <a16:creationId xmlns:a16="http://schemas.microsoft.com/office/drawing/2014/main" id="{4470EE92-7606-4218-6EFD-CD92F26FE3D9}"/>
              </a:ext>
            </a:extLst>
          </p:cNvPr>
          <p:cNvCxnSpPr>
            <a:cxnSpLocks/>
          </p:cNvCxnSpPr>
          <p:nvPr/>
        </p:nvCxnSpPr>
        <p:spPr>
          <a:xfrm flipV="1">
            <a:off x="1274086" y="4411093"/>
            <a:ext cx="936000" cy="6464"/>
          </a:xfrm>
          <a:prstGeom prst="line">
            <a:avLst/>
          </a:prstGeom>
          <a:ln w="25400">
            <a:solidFill>
              <a:srgbClr val="00B0EF"/>
            </a:solidFill>
          </a:ln>
        </p:spPr>
        <p:style>
          <a:lnRef idx="2">
            <a:schemeClr val="accent1"/>
          </a:lnRef>
          <a:fillRef idx="0">
            <a:schemeClr val="accent1"/>
          </a:fillRef>
          <a:effectRef idx="1">
            <a:schemeClr val="accent1"/>
          </a:effectRef>
          <a:fontRef idx="minor">
            <a:schemeClr val="tx1"/>
          </a:fontRef>
        </p:style>
      </p:cxnSp>
      <p:cxnSp>
        <p:nvCxnSpPr>
          <p:cNvPr id="12" name="직선 연결선[R] 16">
            <a:extLst>
              <a:ext uri="{FF2B5EF4-FFF2-40B4-BE49-F238E27FC236}">
                <a16:creationId xmlns:a16="http://schemas.microsoft.com/office/drawing/2014/main" id="{4470EE92-7606-4218-6EFD-CD92F26FE3D9}"/>
              </a:ext>
            </a:extLst>
          </p:cNvPr>
          <p:cNvCxnSpPr>
            <a:cxnSpLocks/>
          </p:cNvCxnSpPr>
          <p:nvPr/>
        </p:nvCxnSpPr>
        <p:spPr>
          <a:xfrm flipV="1">
            <a:off x="2785654" y="1668469"/>
            <a:ext cx="5921312" cy="14544"/>
          </a:xfrm>
          <a:prstGeom prst="line">
            <a:avLst/>
          </a:prstGeom>
          <a:ln w="25400">
            <a:solidFill>
              <a:srgbClr val="00B0EF"/>
            </a:solidFill>
          </a:ln>
        </p:spPr>
        <p:style>
          <a:lnRef idx="2">
            <a:schemeClr val="accent1"/>
          </a:lnRef>
          <a:fillRef idx="0">
            <a:schemeClr val="accent1"/>
          </a:fillRef>
          <a:effectRef idx="1">
            <a:schemeClr val="accent1"/>
          </a:effectRef>
          <a:fontRef idx="minor">
            <a:schemeClr val="tx1"/>
          </a:fontRef>
        </p:style>
      </p:cxnSp>
      <p:sp>
        <p:nvSpPr>
          <p:cNvPr id="13" name="TextBox 12">
            <a:extLst>
              <a:ext uri="{FF2B5EF4-FFF2-40B4-BE49-F238E27FC236}">
                <a16:creationId xmlns:a16="http://schemas.microsoft.com/office/drawing/2014/main" id="{2B66B06F-1746-FE2C-6072-0867ECF87D1B}"/>
              </a:ext>
            </a:extLst>
          </p:cNvPr>
          <p:cNvSpPr txBox="1"/>
          <p:nvPr/>
        </p:nvSpPr>
        <p:spPr>
          <a:xfrm>
            <a:off x="3326086" y="1722799"/>
            <a:ext cx="4364933" cy="369332"/>
          </a:xfrm>
          <a:prstGeom prst="rect">
            <a:avLst/>
          </a:prstGeom>
          <a:noFill/>
        </p:spPr>
        <p:txBody>
          <a:bodyPr wrap="square" anchor="ctr">
            <a:spAutoFit/>
          </a:bodyPr>
          <a:lstStyle/>
          <a:p>
            <a:pPr algn="ctr" fontAlgn="auto"/>
            <a:r>
              <a:rPr lang="en-US" altLang="ko-KR" dirty="0">
                <a:solidFill>
                  <a:srgbClr val="00B0EF"/>
                </a:solidFill>
                <a:latin typeface="나눔고딕" panose="020D0604000000000000" pitchFamily="50" charset="-127"/>
                <a:ea typeface="나눔고딕" panose="020D0604000000000000" pitchFamily="50" charset="-127"/>
              </a:rPr>
              <a:t>S1</a:t>
            </a:r>
            <a:endParaRPr lang="en-US" altLang="ko-KR" dirty="0">
              <a:solidFill>
                <a:srgbClr val="00B0EF"/>
              </a:solidFill>
              <a:effectLst/>
              <a:latin typeface="나눔고딕" panose="020D0604000000000000" pitchFamily="50" charset="-127"/>
              <a:ea typeface="나눔고딕" panose="020D0604000000000000" pitchFamily="50" charset="-127"/>
            </a:endParaRPr>
          </a:p>
        </p:txBody>
      </p:sp>
      <p:cxnSp>
        <p:nvCxnSpPr>
          <p:cNvPr id="14" name="직선 연결선[R] 16">
            <a:extLst>
              <a:ext uri="{FF2B5EF4-FFF2-40B4-BE49-F238E27FC236}">
                <a16:creationId xmlns:a16="http://schemas.microsoft.com/office/drawing/2014/main" id="{4470EE92-7606-4218-6EFD-CD92F26FE3D9}"/>
              </a:ext>
            </a:extLst>
          </p:cNvPr>
          <p:cNvCxnSpPr>
            <a:cxnSpLocks/>
          </p:cNvCxnSpPr>
          <p:nvPr/>
        </p:nvCxnSpPr>
        <p:spPr>
          <a:xfrm flipV="1">
            <a:off x="4387016" y="3057420"/>
            <a:ext cx="2592000" cy="6464"/>
          </a:xfrm>
          <a:prstGeom prst="line">
            <a:avLst/>
          </a:prstGeom>
          <a:ln w="25400">
            <a:solidFill>
              <a:srgbClr val="00B0EF"/>
            </a:solidFill>
          </a:ln>
        </p:spPr>
        <p:style>
          <a:lnRef idx="2">
            <a:schemeClr val="accent1"/>
          </a:lnRef>
          <a:fillRef idx="0">
            <a:schemeClr val="accent1"/>
          </a:fillRef>
          <a:effectRef idx="1">
            <a:schemeClr val="accent1"/>
          </a:effectRef>
          <a:fontRef idx="minor">
            <a:schemeClr val="tx1"/>
          </a:fontRef>
        </p:style>
      </p:cxnSp>
      <p:sp>
        <p:nvSpPr>
          <p:cNvPr id="15" name="TextBox 14">
            <a:extLst>
              <a:ext uri="{FF2B5EF4-FFF2-40B4-BE49-F238E27FC236}">
                <a16:creationId xmlns:a16="http://schemas.microsoft.com/office/drawing/2014/main" id="{2B66B06F-1746-FE2C-6072-0867ECF87D1B}"/>
              </a:ext>
            </a:extLst>
          </p:cNvPr>
          <p:cNvSpPr txBox="1"/>
          <p:nvPr/>
        </p:nvSpPr>
        <p:spPr>
          <a:xfrm>
            <a:off x="3526333" y="3139705"/>
            <a:ext cx="4364933" cy="369332"/>
          </a:xfrm>
          <a:prstGeom prst="rect">
            <a:avLst/>
          </a:prstGeom>
          <a:noFill/>
        </p:spPr>
        <p:txBody>
          <a:bodyPr wrap="square" anchor="ctr">
            <a:spAutoFit/>
          </a:bodyPr>
          <a:lstStyle/>
          <a:p>
            <a:pPr algn="ctr" fontAlgn="auto"/>
            <a:r>
              <a:rPr lang="en-US" altLang="ko-KR" dirty="0">
                <a:solidFill>
                  <a:srgbClr val="00B0EF"/>
                </a:solidFill>
                <a:latin typeface="나눔고딕" panose="020D0604000000000000" pitchFamily="50" charset="-127"/>
                <a:ea typeface="나눔고딕" panose="020D0604000000000000" pitchFamily="50" charset="-127"/>
              </a:rPr>
              <a:t>V1(</a:t>
            </a:r>
            <a:r>
              <a:rPr lang="ko-KR" altLang="en-US" dirty="0">
                <a:solidFill>
                  <a:srgbClr val="00B0EF"/>
                </a:solidFill>
                <a:latin typeface="나눔고딕" panose="020D0604000000000000" pitchFamily="50" charset="-127"/>
                <a:ea typeface="나눔고딕" panose="020D0604000000000000" pitchFamily="50" charset="-127"/>
              </a:rPr>
              <a:t>수동태</a:t>
            </a:r>
            <a:r>
              <a:rPr lang="en-US" altLang="ko-KR" dirty="0">
                <a:solidFill>
                  <a:srgbClr val="00B0EF"/>
                </a:solidFill>
                <a:latin typeface="나눔고딕" panose="020D0604000000000000" pitchFamily="50" charset="-127"/>
                <a:ea typeface="나눔고딕" panose="020D0604000000000000" pitchFamily="50" charset="-127"/>
              </a:rPr>
              <a:t>) </a:t>
            </a:r>
            <a:endParaRPr lang="en-US" altLang="ko-KR" dirty="0">
              <a:solidFill>
                <a:srgbClr val="00B0EF"/>
              </a:solidFill>
              <a:effectLst/>
              <a:latin typeface="나눔고딕" panose="020D0604000000000000" pitchFamily="50" charset="-127"/>
              <a:ea typeface="나눔고딕" panose="020D0604000000000000" pitchFamily="50" charset="-127"/>
            </a:endParaRPr>
          </a:p>
        </p:txBody>
      </p:sp>
      <p:cxnSp>
        <p:nvCxnSpPr>
          <p:cNvPr id="16" name="직선 연결선[R] 16">
            <a:extLst>
              <a:ext uri="{FF2B5EF4-FFF2-40B4-BE49-F238E27FC236}">
                <a16:creationId xmlns:a16="http://schemas.microsoft.com/office/drawing/2014/main" id="{4470EE92-7606-4218-6EFD-CD92F26FE3D9}"/>
              </a:ext>
            </a:extLst>
          </p:cNvPr>
          <p:cNvCxnSpPr>
            <a:cxnSpLocks/>
          </p:cNvCxnSpPr>
          <p:nvPr/>
        </p:nvCxnSpPr>
        <p:spPr>
          <a:xfrm flipV="1">
            <a:off x="7911228" y="3050956"/>
            <a:ext cx="1368000" cy="6464"/>
          </a:xfrm>
          <a:prstGeom prst="line">
            <a:avLst/>
          </a:prstGeom>
          <a:ln w="25400">
            <a:solidFill>
              <a:srgbClr val="00B0EF"/>
            </a:solidFill>
          </a:ln>
        </p:spPr>
        <p:style>
          <a:lnRef idx="2">
            <a:schemeClr val="accent1"/>
          </a:lnRef>
          <a:fillRef idx="0">
            <a:schemeClr val="accent1"/>
          </a:fillRef>
          <a:effectRef idx="1">
            <a:schemeClr val="accent1"/>
          </a:effectRef>
          <a:fontRef idx="minor">
            <a:schemeClr val="tx1"/>
          </a:fontRef>
        </p:style>
      </p:cxnSp>
      <p:sp>
        <p:nvSpPr>
          <p:cNvPr id="17" name="TextBox 16">
            <a:extLst>
              <a:ext uri="{FF2B5EF4-FFF2-40B4-BE49-F238E27FC236}">
                <a16:creationId xmlns:a16="http://schemas.microsoft.com/office/drawing/2014/main" id="{2B66B06F-1746-FE2C-6072-0867ECF87D1B}"/>
              </a:ext>
            </a:extLst>
          </p:cNvPr>
          <p:cNvSpPr txBox="1"/>
          <p:nvPr/>
        </p:nvSpPr>
        <p:spPr>
          <a:xfrm>
            <a:off x="591545" y="4475200"/>
            <a:ext cx="2188876" cy="369332"/>
          </a:xfrm>
          <a:prstGeom prst="rect">
            <a:avLst/>
          </a:prstGeom>
          <a:noFill/>
        </p:spPr>
        <p:txBody>
          <a:bodyPr wrap="square" anchor="ctr">
            <a:spAutoFit/>
          </a:bodyPr>
          <a:lstStyle/>
          <a:p>
            <a:pPr algn="ctr" fontAlgn="auto"/>
            <a:r>
              <a:rPr lang="en-US" altLang="ko-KR" dirty="0">
                <a:solidFill>
                  <a:srgbClr val="00B0EF"/>
                </a:solidFill>
                <a:latin typeface="나눔고딕" panose="020D0604000000000000" pitchFamily="50" charset="-127"/>
                <a:ea typeface="나눔고딕" panose="020D0604000000000000" pitchFamily="50" charset="-127"/>
              </a:rPr>
              <a:t>S2 </a:t>
            </a:r>
            <a:endParaRPr lang="en-US" altLang="ko-KR" dirty="0">
              <a:solidFill>
                <a:srgbClr val="00B0EF"/>
              </a:solidFill>
              <a:effectLst/>
              <a:latin typeface="나눔고딕" panose="020D0604000000000000" pitchFamily="50" charset="-127"/>
              <a:ea typeface="나눔고딕" panose="020D0604000000000000" pitchFamily="50" charset="-127"/>
            </a:endParaRPr>
          </a:p>
        </p:txBody>
      </p:sp>
      <p:sp>
        <p:nvSpPr>
          <p:cNvPr id="18" name="TextBox 17">
            <a:extLst>
              <a:ext uri="{FF2B5EF4-FFF2-40B4-BE49-F238E27FC236}">
                <a16:creationId xmlns:a16="http://schemas.microsoft.com/office/drawing/2014/main" id="{FF89DC89-6415-D5E0-D609-CA2D98D7BDF2}"/>
              </a:ext>
            </a:extLst>
          </p:cNvPr>
          <p:cNvSpPr txBox="1"/>
          <p:nvPr/>
        </p:nvSpPr>
        <p:spPr>
          <a:xfrm>
            <a:off x="2384269" y="4405171"/>
            <a:ext cx="1280082" cy="369332"/>
          </a:xfrm>
          <a:prstGeom prst="rect">
            <a:avLst/>
          </a:prstGeom>
          <a:noFill/>
        </p:spPr>
        <p:txBody>
          <a:bodyPr wrap="square" anchor="ctr">
            <a:spAutoFit/>
          </a:bodyPr>
          <a:lstStyle/>
          <a:p>
            <a:pPr algn="ctr" fontAlgn="auto"/>
            <a:r>
              <a:rPr lang="ko-KR" altLang="en-US" dirty="0" err="1">
                <a:solidFill>
                  <a:srgbClr val="00B0EF"/>
                </a:solidFill>
                <a:latin typeface="나눔고딕" panose="020D0604000000000000" pitchFamily="50" charset="-127"/>
                <a:ea typeface="나눔고딕" panose="020D0604000000000000" pitchFamily="50" charset="-127"/>
              </a:rPr>
              <a:t>현재분사구</a:t>
            </a:r>
            <a:endParaRPr lang="ko-Kore-KR" altLang="en-US" dirty="0">
              <a:solidFill>
                <a:srgbClr val="00B0EF"/>
              </a:solidFill>
              <a:effectLst/>
              <a:latin typeface="나눔고딕" panose="020D0604000000000000" pitchFamily="50" charset="-127"/>
              <a:ea typeface="나눔고딕" panose="020D0604000000000000" pitchFamily="50" charset="-127"/>
            </a:endParaRPr>
          </a:p>
        </p:txBody>
      </p:sp>
      <p:cxnSp>
        <p:nvCxnSpPr>
          <p:cNvPr id="19" name="직선 연결선[R] 16">
            <a:extLst>
              <a:ext uri="{FF2B5EF4-FFF2-40B4-BE49-F238E27FC236}">
                <a16:creationId xmlns:a16="http://schemas.microsoft.com/office/drawing/2014/main" id="{4470EE92-7606-4218-6EFD-CD92F26FE3D9}"/>
              </a:ext>
            </a:extLst>
          </p:cNvPr>
          <p:cNvCxnSpPr>
            <a:cxnSpLocks/>
          </p:cNvCxnSpPr>
          <p:nvPr/>
        </p:nvCxnSpPr>
        <p:spPr>
          <a:xfrm flipV="1">
            <a:off x="5864016" y="4411093"/>
            <a:ext cx="936000" cy="6464"/>
          </a:xfrm>
          <a:prstGeom prst="line">
            <a:avLst/>
          </a:prstGeom>
          <a:ln w="25400">
            <a:solidFill>
              <a:srgbClr val="00B0EF"/>
            </a:solidFill>
          </a:ln>
        </p:spPr>
        <p:style>
          <a:lnRef idx="2">
            <a:schemeClr val="accent1"/>
          </a:lnRef>
          <a:fillRef idx="0">
            <a:schemeClr val="accent1"/>
          </a:fillRef>
          <a:effectRef idx="1">
            <a:schemeClr val="accent1"/>
          </a:effectRef>
          <a:fontRef idx="minor">
            <a:schemeClr val="tx1"/>
          </a:fontRef>
        </p:style>
      </p:cxnSp>
      <p:sp>
        <p:nvSpPr>
          <p:cNvPr id="20" name="TextBox 19">
            <a:extLst>
              <a:ext uri="{FF2B5EF4-FFF2-40B4-BE49-F238E27FC236}">
                <a16:creationId xmlns:a16="http://schemas.microsoft.com/office/drawing/2014/main" id="{2B66B06F-1746-FE2C-6072-0867ECF87D1B}"/>
              </a:ext>
            </a:extLst>
          </p:cNvPr>
          <p:cNvSpPr txBox="1"/>
          <p:nvPr/>
        </p:nvSpPr>
        <p:spPr>
          <a:xfrm>
            <a:off x="5237578" y="4475200"/>
            <a:ext cx="2188876" cy="369332"/>
          </a:xfrm>
          <a:prstGeom prst="rect">
            <a:avLst/>
          </a:prstGeom>
          <a:noFill/>
        </p:spPr>
        <p:txBody>
          <a:bodyPr wrap="square" anchor="ctr">
            <a:spAutoFit/>
          </a:bodyPr>
          <a:lstStyle/>
          <a:p>
            <a:pPr algn="ctr" fontAlgn="auto"/>
            <a:r>
              <a:rPr lang="en-US" altLang="ko-KR" dirty="0">
                <a:solidFill>
                  <a:srgbClr val="00B0EF"/>
                </a:solidFill>
                <a:latin typeface="나눔고딕" panose="020D0604000000000000" pitchFamily="50" charset="-127"/>
                <a:ea typeface="나눔고딕" panose="020D0604000000000000" pitchFamily="50" charset="-127"/>
              </a:rPr>
              <a:t>V2</a:t>
            </a:r>
            <a:endParaRPr lang="en-US" altLang="ko-KR" dirty="0">
              <a:solidFill>
                <a:srgbClr val="00B0EF"/>
              </a:solidFill>
              <a:effectLst/>
              <a:latin typeface="나눔고딕" panose="020D0604000000000000" pitchFamily="50" charset="-127"/>
              <a:ea typeface="나눔고딕" panose="020D0604000000000000" pitchFamily="50" charset="-127"/>
            </a:endParaRPr>
          </a:p>
        </p:txBody>
      </p:sp>
      <p:sp>
        <p:nvSpPr>
          <p:cNvPr id="3" name="TextBox 2">
            <a:extLst>
              <a:ext uri="{FF2B5EF4-FFF2-40B4-BE49-F238E27FC236}">
                <a16:creationId xmlns:a16="http://schemas.microsoft.com/office/drawing/2014/main" id="{907A3C56-1991-59A6-FCFE-B176D9D2C932}"/>
              </a:ext>
            </a:extLst>
          </p:cNvPr>
          <p:cNvSpPr txBox="1"/>
          <p:nvPr/>
        </p:nvSpPr>
        <p:spPr>
          <a:xfrm>
            <a:off x="2762861" y="888096"/>
            <a:ext cx="6138808" cy="369332"/>
          </a:xfrm>
          <a:prstGeom prst="rect">
            <a:avLst/>
          </a:prstGeom>
          <a:noFill/>
        </p:spPr>
        <p:txBody>
          <a:bodyPr wrap="square">
            <a:spAutoFit/>
          </a:bodyPr>
          <a:lstStyle/>
          <a:p>
            <a:r>
              <a:rPr lang="ko-KR" altLang="en-US" dirty="0">
                <a:solidFill>
                  <a:srgbClr val="00B0EF"/>
                </a:solidFill>
                <a:latin typeface="나눔고딕" panose="020D0604000000000000" pitchFamily="50" charset="-127"/>
                <a:ea typeface="나눔고딕" panose="020D0604000000000000" pitchFamily="50" charset="-127"/>
              </a:rPr>
              <a:t>「퍼센트</a:t>
            </a:r>
            <a:r>
              <a:rPr lang="en-US" altLang="ko-KR" dirty="0">
                <a:solidFill>
                  <a:srgbClr val="00B0EF"/>
                </a:solidFill>
                <a:latin typeface="나눔고딕" panose="020D0604000000000000" pitchFamily="50" charset="-127"/>
                <a:ea typeface="나눔고딕" panose="020D0604000000000000" pitchFamily="50" charset="-127"/>
              </a:rPr>
              <a:t>+of+</a:t>
            </a:r>
            <a:r>
              <a:rPr lang="ko-KR" altLang="en-US" dirty="0" err="1">
                <a:solidFill>
                  <a:srgbClr val="00B0EF"/>
                </a:solidFill>
                <a:latin typeface="나눔고딕" panose="020D0604000000000000" pitchFamily="50" charset="-127"/>
                <a:ea typeface="나눔고딕" panose="020D0604000000000000" pitchFamily="50" charset="-127"/>
              </a:rPr>
              <a:t>명사」일</a:t>
            </a:r>
            <a:r>
              <a:rPr lang="ko-KR" altLang="en-US" dirty="0">
                <a:solidFill>
                  <a:srgbClr val="00B0EF"/>
                </a:solidFill>
                <a:latin typeface="나눔고딕" panose="020D0604000000000000" pitchFamily="50" charset="-127"/>
                <a:ea typeface="나눔고딕" panose="020D0604000000000000" pitchFamily="50" charset="-127"/>
              </a:rPr>
              <a:t> 때는 뒤에 오는 명사에 수 일치</a:t>
            </a:r>
            <a:endParaRPr lang="ko-KR" altLang="en-US" dirty="0"/>
          </a:p>
        </p:txBody>
      </p:sp>
    </p:spTree>
    <p:extLst>
      <p:ext uri="{BB962C8B-B14F-4D97-AF65-F5344CB8AC3E}">
        <p14:creationId xmlns:p14="http://schemas.microsoft.com/office/powerpoint/2010/main" val="380285372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그림 31" descr="직사각형, 스크린샷, 텍스트, 화이트보드이(가) 표시된 사진&#10;&#10;자동 생성된 설명">
            <a:extLst>
              <a:ext uri="{FF2B5EF4-FFF2-40B4-BE49-F238E27FC236}">
                <a16:creationId xmlns:a16="http://schemas.microsoft.com/office/drawing/2014/main" id="{7B01D9F4-E812-0C20-3C7B-88BE3550C768}"/>
              </a:ext>
            </a:extLst>
          </p:cNvPr>
          <p:cNvPicPr>
            <a:picLocks noGrp="1" noRot="1" noMove="1" noResize="1" noEditPoints="1" noAdjustHandles="1" noChangeArrowheads="1" noChangeShapeType="1" noCrop="1"/>
          </p:cNvPicPr>
          <p:nvPr/>
        </p:nvPicPr>
        <p:blipFill>
          <a:blip r:embed="rId2"/>
          <a:stretch>
            <a:fillRect/>
          </a:stretch>
        </p:blipFill>
        <p:spPr>
          <a:xfrm>
            <a:off x="0" y="0"/>
            <a:ext cx="12192000" cy="6858000"/>
          </a:xfrm>
          <a:prstGeom prst="rect">
            <a:avLst/>
          </a:prstGeom>
        </p:spPr>
      </p:pic>
      <p:sp>
        <p:nvSpPr>
          <p:cNvPr id="22" name="TextBox 21">
            <a:extLst>
              <a:ext uri="{FF2B5EF4-FFF2-40B4-BE49-F238E27FC236}">
                <a16:creationId xmlns:a16="http://schemas.microsoft.com/office/drawing/2014/main" id="{2AA0DAB0-76DA-979D-9FA4-FA4F810F2F8C}"/>
              </a:ext>
            </a:extLst>
          </p:cNvPr>
          <p:cNvSpPr txBox="1">
            <a:spLocks/>
          </p:cNvSpPr>
          <p:nvPr/>
        </p:nvSpPr>
        <p:spPr>
          <a:xfrm>
            <a:off x="1260000" y="540000"/>
            <a:ext cx="8306032" cy="4154984"/>
          </a:xfrm>
          <a:prstGeom prst="rect">
            <a:avLst/>
          </a:prstGeom>
          <a:noFill/>
        </p:spPr>
        <p:txBody>
          <a:bodyPr wrap="square" lIns="0" tIns="0" rIns="0" bIns="0" anchor="t">
            <a:spAutoFit/>
          </a:bodyPr>
          <a:lstStyle/>
          <a:p>
            <a:pPr>
              <a:lnSpc>
                <a:spcPct val="250000"/>
              </a:lnSpc>
            </a:pP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The work was difficult and dangerous, </a:t>
            </a:r>
            <a:r>
              <a:rPr lang="en-US" altLang="ko-Kore-KR" sz="3600" spc="-150" dirty="0">
                <a:solidFill>
                  <a:srgbClr val="00B0EF"/>
                </a:solidFill>
                <a:latin typeface="Calibri" panose="020F0502020204030204" pitchFamily="34" charset="0"/>
                <a:ea typeface="Noto Sans KR Medium" panose="020B0500000000000000" pitchFamily="34" charset="-128"/>
                <a:cs typeface="Calibri" panose="020F0502020204030204" pitchFamily="34" charset="0"/>
              </a:rPr>
              <a:t>[</a:t>
            </a: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leaving many child laborers with health problems</a:t>
            </a:r>
            <a:r>
              <a:rPr lang="en-US" altLang="ko-Kore-KR" sz="3600" spc="-150" dirty="0">
                <a:solidFill>
                  <a:srgbClr val="00B0EF"/>
                </a:solidFill>
                <a:latin typeface="Calibri" panose="020F0502020204030204" pitchFamily="34" charset="0"/>
                <a:ea typeface="Noto Sans KR Medium" panose="020B0500000000000000" pitchFamily="34" charset="-128"/>
                <a:cs typeface="Calibri" panose="020F0502020204030204" pitchFamily="34" charset="0"/>
              </a:rPr>
              <a:t>]</a:t>
            </a: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 </a:t>
            </a:r>
          </a:p>
          <a:p>
            <a:pPr>
              <a:lnSpc>
                <a:spcPct val="250000"/>
              </a:lnSpc>
            </a:pPr>
            <a:endParaRPr lang="en-US" altLang="ko-Kore-KR" sz="3600" spc="-150" dirty="0">
              <a:effectLst/>
              <a:latin typeface="Calibri" panose="020F0502020204030204" pitchFamily="34" charset="0"/>
              <a:ea typeface="Noto Sans KR Medium" panose="020B0500000000000000" pitchFamily="34" charset="-128"/>
              <a:cs typeface="Calibri" panose="020F0502020204030204" pitchFamily="34" charset="0"/>
            </a:endParaRPr>
          </a:p>
        </p:txBody>
      </p:sp>
      <p:sp>
        <p:nvSpPr>
          <p:cNvPr id="11" name="TextBox 10">
            <a:extLst>
              <a:ext uri="{FF2B5EF4-FFF2-40B4-BE49-F238E27FC236}">
                <a16:creationId xmlns:a16="http://schemas.microsoft.com/office/drawing/2014/main" id="{37A72230-F7C3-AB78-A4F5-F6DE88500C69}"/>
              </a:ext>
            </a:extLst>
          </p:cNvPr>
          <p:cNvSpPr txBox="1"/>
          <p:nvPr/>
        </p:nvSpPr>
        <p:spPr>
          <a:xfrm>
            <a:off x="11424061" y="1447400"/>
            <a:ext cx="767937" cy="338554"/>
          </a:xfrm>
          <a:prstGeom prst="rect">
            <a:avLst/>
          </a:prstGeom>
          <a:noFill/>
        </p:spPr>
        <p:txBody>
          <a:bodyPr wrap="square" anchor="ctr">
            <a:spAutoFit/>
          </a:bodyPr>
          <a:lstStyle/>
          <a:p>
            <a:pPr algn="ctr"/>
            <a:r>
              <a:rPr lang="en-US" altLang="ko-Kore-KR" sz="1600" dirty="0">
                <a:solidFill>
                  <a:schemeClr val="bg1"/>
                </a:solidFill>
                <a:effectLst/>
                <a:latin typeface="Calibri" panose="020F0502020204030204" pitchFamily="34" charset="0"/>
                <a:ea typeface="Noto Sans KR" panose="020B0500000000000000" pitchFamily="34" charset="-128"/>
                <a:cs typeface="Calibri" panose="020F0502020204030204" pitchFamily="34" charset="0"/>
              </a:rPr>
              <a:t>p.85</a:t>
            </a:r>
          </a:p>
        </p:txBody>
      </p:sp>
      <p:sp>
        <p:nvSpPr>
          <p:cNvPr id="5" name="TextBox 4">
            <a:extLst>
              <a:ext uri="{FF2B5EF4-FFF2-40B4-BE49-F238E27FC236}">
                <a16:creationId xmlns:a16="http://schemas.microsoft.com/office/drawing/2014/main" id="{FF89DC89-6415-D5E0-D609-CA2D98D7BDF2}"/>
              </a:ext>
            </a:extLst>
          </p:cNvPr>
          <p:cNvSpPr txBox="1"/>
          <p:nvPr/>
        </p:nvSpPr>
        <p:spPr>
          <a:xfrm>
            <a:off x="7645910" y="1741129"/>
            <a:ext cx="1280082" cy="369332"/>
          </a:xfrm>
          <a:prstGeom prst="rect">
            <a:avLst/>
          </a:prstGeom>
          <a:noFill/>
        </p:spPr>
        <p:txBody>
          <a:bodyPr wrap="square" anchor="ctr">
            <a:spAutoFit/>
          </a:bodyPr>
          <a:lstStyle/>
          <a:p>
            <a:pPr algn="ctr" fontAlgn="auto"/>
            <a:r>
              <a:rPr lang="ko-KR" altLang="en-US" dirty="0" err="1">
                <a:solidFill>
                  <a:srgbClr val="00B0EF"/>
                </a:solidFill>
                <a:latin typeface="나눔고딕" panose="020D0604000000000000" pitchFamily="50" charset="-127"/>
                <a:ea typeface="나눔고딕" panose="020D0604000000000000" pitchFamily="50" charset="-127"/>
              </a:rPr>
              <a:t>분사구문</a:t>
            </a:r>
            <a:endParaRPr lang="ko-Kore-KR" altLang="en-US" dirty="0">
              <a:solidFill>
                <a:srgbClr val="00B0EF"/>
              </a:solidFill>
              <a:effectLst/>
              <a:latin typeface="나눔고딕" panose="020D0604000000000000" pitchFamily="50" charset="-127"/>
              <a:ea typeface="나눔고딕" panose="020D0604000000000000" pitchFamily="50" charset="-127"/>
            </a:endParaRPr>
          </a:p>
        </p:txBody>
      </p:sp>
    </p:spTree>
    <p:extLst>
      <p:ext uri="{BB962C8B-B14F-4D97-AF65-F5344CB8AC3E}">
        <p14:creationId xmlns:p14="http://schemas.microsoft.com/office/powerpoint/2010/main" val="412811947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그림 6" descr="직사각형, 스크린샷, 텍스트, 화이트보드이(가) 표시된 사진&#10;&#10;자동 생성된 설명">
            <a:extLst>
              <a:ext uri="{FF2B5EF4-FFF2-40B4-BE49-F238E27FC236}">
                <a16:creationId xmlns:a16="http://schemas.microsoft.com/office/drawing/2014/main" id="{986D7110-9D49-1DAA-4FE1-45547E5FDB12}"/>
              </a:ext>
            </a:extLst>
          </p:cNvPr>
          <p:cNvPicPr>
            <a:picLocks noGrp="1" noRot="1" noMove="1" noResize="1" noEditPoints="1" noAdjustHandles="1" noChangeArrowheads="1" noChangeShapeType="1" noCrop="1"/>
          </p:cNvPicPr>
          <p:nvPr/>
        </p:nvPicPr>
        <p:blipFill>
          <a:blip r:embed="rId2"/>
          <a:stretch>
            <a:fillRect/>
          </a:stretch>
        </p:blipFill>
        <p:spPr>
          <a:xfrm>
            <a:off x="0" y="0"/>
            <a:ext cx="12192000" cy="6858000"/>
          </a:xfrm>
          <a:prstGeom prst="rect">
            <a:avLst/>
          </a:prstGeom>
        </p:spPr>
      </p:pic>
      <p:sp>
        <p:nvSpPr>
          <p:cNvPr id="22" name="TextBox 21">
            <a:extLst>
              <a:ext uri="{FF2B5EF4-FFF2-40B4-BE49-F238E27FC236}">
                <a16:creationId xmlns:a16="http://schemas.microsoft.com/office/drawing/2014/main" id="{2AA0DAB0-76DA-979D-9FA4-FA4F810F2F8C}"/>
              </a:ext>
            </a:extLst>
          </p:cNvPr>
          <p:cNvSpPr txBox="1"/>
          <p:nvPr/>
        </p:nvSpPr>
        <p:spPr>
          <a:xfrm>
            <a:off x="1309281" y="614165"/>
            <a:ext cx="8652404" cy="4154984"/>
          </a:xfrm>
          <a:prstGeom prst="rect">
            <a:avLst/>
          </a:prstGeom>
          <a:noFill/>
        </p:spPr>
        <p:txBody>
          <a:bodyPr wrap="square" lIns="0" tIns="0" rIns="0" bIns="0" anchor="t">
            <a:spAutoFit/>
          </a:bodyPr>
          <a:lstStyle/>
          <a:p>
            <a:pPr>
              <a:lnSpc>
                <a:spcPct val="250000"/>
              </a:lnSpc>
            </a:pPr>
            <a:r>
              <a:rPr lang="en-US" altLang="ko-Kore-KR" sz="3600" b="1" spc="-100" dirty="0">
                <a:latin typeface="Calibri" panose="020F0502020204030204" pitchFamily="34" charset="0"/>
                <a:ea typeface="Noto Sans KR Medium" panose="020B0500000000000000" pitchFamily="34" charset="-128"/>
                <a:cs typeface="Calibri" panose="020F0502020204030204" pitchFamily="34" charset="0"/>
              </a:rPr>
              <a:t>Pictures Worth a Thousand Words</a:t>
            </a:r>
          </a:p>
          <a:p>
            <a:pPr>
              <a:lnSpc>
                <a:spcPct val="250000"/>
              </a:lnSpc>
            </a:pPr>
            <a:r>
              <a:rPr lang="en-US" altLang="ko-Kore-KR" sz="3600" spc="-100" dirty="0">
                <a:latin typeface="Calibri" panose="020F0502020204030204" pitchFamily="34" charset="0"/>
                <a:ea typeface="Noto Sans KR Medium" panose="020B0500000000000000" pitchFamily="34" charset="-128"/>
                <a:cs typeface="Calibri" panose="020F0502020204030204" pitchFamily="34" charset="0"/>
              </a:rPr>
              <a:t>As quickly as a camera captures a scene, an image can grab hold of our emotions. </a:t>
            </a:r>
            <a:endParaRPr lang="en-US" altLang="ko-Kore-KR" sz="3600" spc="-100" dirty="0">
              <a:effectLst/>
              <a:latin typeface="Calibri" panose="020F0502020204030204" pitchFamily="34" charset="0"/>
              <a:ea typeface="Noto Sans KR Medium" panose="020B0500000000000000" pitchFamily="34" charset="-128"/>
              <a:cs typeface="Calibri" panose="020F0502020204030204" pitchFamily="34" charset="0"/>
            </a:endParaRPr>
          </a:p>
        </p:txBody>
      </p:sp>
      <p:sp>
        <p:nvSpPr>
          <p:cNvPr id="6" name="TextBox 5">
            <a:extLst>
              <a:ext uri="{FF2B5EF4-FFF2-40B4-BE49-F238E27FC236}">
                <a16:creationId xmlns:a16="http://schemas.microsoft.com/office/drawing/2014/main" id="{28620FA1-6103-F188-A45B-F949BCEED94E}"/>
              </a:ext>
            </a:extLst>
          </p:cNvPr>
          <p:cNvSpPr txBox="1"/>
          <p:nvPr/>
        </p:nvSpPr>
        <p:spPr>
          <a:xfrm>
            <a:off x="11424061" y="1447400"/>
            <a:ext cx="767937" cy="338554"/>
          </a:xfrm>
          <a:prstGeom prst="rect">
            <a:avLst/>
          </a:prstGeom>
          <a:noFill/>
        </p:spPr>
        <p:txBody>
          <a:bodyPr wrap="square" anchor="ctr">
            <a:spAutoFit/>
          </a:bodyPr>
          <a:lstStyle/>
          <a:p>
            <a:pPr algn="ctr"/>
            <a:r>
              <a:rPr lang="en-US" altLang="ko-Kore-KR" sz="1600" dirty="0">
                <a:solidFill>
                  <a:schemeClr val="bg1"/>
                </a:solidFill>
                <a:latin typeface="Calibri" panose="020F0502020204030204" pitchFamily="34" charset="0"/>
                <a:ea typeface="Calibri" panose="020F0502020204030204" pitchFamily="34" charset="0"/>
                <a:cs typeface="Calibri" panose="020F0502020204030204" pitchFamily="34" charset="0"/>
              </a:rPr>
              <a:t>p.83</a:t>
            </a:r>
            <a:endParaRPr lang="en-US" altLang="ko-Kore-KR" sz="16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cxnSp>
        <p:nvCxnSpPr>
          <p:cNvPr id="5" name="직선 연결선[R] 16">
            <a:extLst>
              <a:ext uri="{FF2B5EF4-FFF2-40B4-BE49-F238E27FC236}">
                <a16:creationId xmlns:a16="http://schemas.microsoft.com/office/drawing/2014/main" id="{4470EE92-7606-4218-6EFD-CD92F26FE3D9}"/>
              </a:ext>
            </a:extLst>
          </p:cNvPr>
          <p:cNvCxnSpPr>
            <a:cxnSpLocks/>
          </p:cNvCxnSpPr>
          <p:nvPr/>
        </p:nvCxnSpPr>
        <p:spPr>
          <a:xfrm flipV="1">
            <a:off x="1285449" y="3146310"/>
            <a:ext cx="2196000" cy="6464"/>
          </a:xfrm>
          <a:prstGeom prst="line">
            <a:avLst/>
          </a:prstGeom>
          <a:ln w="25400">
            <a:solidFill>
              <a:srgbClr val="00B0EF"/>
            </a:solidFill>
          </a:ln>
        </p:spPr>
        <p:style>
          <a:lnRef idx="2">
            <a:schemeClr val="accent1"/>
          </a:lnRef>
          <a:fillRef idx="0">
            <a:schemeClr val="accent1"/>
          </a:fillRef>
          <a:effectRef idx="1">
            <a:schemeClr val="accent1"/>
          </a:effectRef>
          <a:fontRef idx="minor">
            <a:schemeClr val="tx1"/>
          </a:fontRef>
        </p:style>
      </p:cxnSp>
      <p:sp>
        <p:nvSpPr>
          <p:cNvPr id="8" name="TextBox 7">
            <a:extLst>
              <a:ext uri="{FF2B5EF4-FFF2-40B4-BE49-F238E27FC236}">
                <a16:creationId xmlns:a16="http://schemas.microsoft.com/office/drawing/2014/main" id="{2B66B06F-1746-FE2C-6072-0867ECF87D1B}"/>
              </a:ext>
            </a:extLst>
          </p:cNvPr>
          <p:cNvSpPr txBox="1"/>
          <p:nvPr/>
        </p:nvSpPr>
        <p:spPr>
          <a:xfrm>
            <a:off x="701574" y="3227703"/>
            <a:ext cx="3497781" cy="646331"/>
          </a:xfrm>
          <a:prstGeom prst="rect">
            <a:avLst/>
          </a:prstGeom>
          <a:noFill/>
        </p:spPr>
        <p:txBody>
          <a:bodyPr wrap="square" anchor="ctr">
            <a:spAutoFit/>
          </a:bodyPr>
          <a:lstStyle/>
          <a:p>
            <a:pPr algn="ctr" fontAlgn="auto"/>
            <a:r>
              <a:rPr lang="en-US" altLang="ko-KR" dirty="0">
                <a:solidFill>
                  <a:srgbClr val="00B0EF"/>
                </a:solidFill>
                <a:latin typeface="나눔고딕" panose="020D0604000000000000" pitchFamily="50" charset="-127"/>
                <a:ea typeface="나눔고딕" panose="020D0604000000000000" pitchFamily="50" charset="-127"/>
              </a:rPr>
              <a:t>as+</a:t>
            </a:r>
            <a:r>
              <a:rPr lang="ko-KR" altLang="en-US" dirty="0">
                <a:solidFill>
                  <a:srgbClr val="00B0EF"/>
                </a:solidFill>
                <a:latin typeface="나눔고딕" panose="020D0604000000000000" pitchFamily="50" charset="-127"/>
                <a:ea typeface="나눔고딕" panose="020D0604000000000000" pitchFamily="50" charset="-127"/>
              </a:rPr>
              <a:t>부사</a:t>
            </a:r>
            <a:r>
              <a:rPr lang="en-US" altLang="ko-KR" dirty="0">
                <a:solidFill>
                  <a:srgbClr val="00B0EF"/>
                </a:solidFill>
                <a:latin typeface="나눔고딕" panose="020D0604000000000000" pitchFamily="50" charset="-127"/>
                <a:ea typeface="나눔고딕" panose="020D0604000000000000" pitchFamily="50" charset="-127"/>
              </a:rPr>
              <a:t>[</a:t>
            </a:r>
            <a:r>
              <a:rPr lang="ko-KR" altLang="en-US" dirty="0">
                <a:solidFill>
                  <a:srgbClr val="00B0EF"/>
                </a:solidFill>
                <a:latin typeface="나눔고딕" panose="020D0604000000000000" pitchFamily="50" charset="-127"/>
                <a:ea typeface="나눔고딕" panose="020D0604000000000000" pitchFamily="50" charset="-127"/>
              </a:rPr>
              <a:t>형용사</a:t>
            </a:r>
            <a:r>
              <a:rPr lang="en-US" altLang="ko-KR" dirty="0">
                <a:solidFill>
                  <a:srgbClr val="00B0EF"/>
                </a:solidFill>
                <a:latin typeface="나눔고딕" panose="020D0604000000000000" pitchFamily="50" charset="-127"/>
                <a:ea typeface="나눔고딕" panose="020D0604000000000000" pitchFamily="50" charset="-127"/>
              </a:rPr>
              <a:t>]</a:t>
            </a:r>
            <a:r>
              <a:rPr lang="ko-KR" altLang="en-US" dirty="0">
                <a:solidFill>
                  <a:srgbClr val="00B0EF"/>
                </a:solidFill>
                <a:latin typeface="나눔고딕" panose="020D0604000000000000" pitchFamily="50" charset="-127"/>
                <a:ea typeface="나눔고딕" panose="020D0604000000000000" pitchFamily="50" charset="-127"/>
              </a:rPr>
              <a:t>의 </a:t>
            </a:r>
            <a:r>
              <a:rPr lang="ko-KR" altLang="en-US" dirty="0" err="1">
                <a:solidFill>
                  <a:srgbClr val="00B0EF"/>
                </a:solidFill>
                <a:latin typeface="나눔고딕" panose="020D0604000000000000" pitchFamily="50" charset="-127"/>
                <a:ea typeface="나눔고딕" panose="020D0604000000000000" pitchFamily="50" charset="-127"/>
              </a:rPr>
              <a:t>원급</a:t>
            </a:r>
            <a:r>
              <a:rPr lang="en-US" altLang="ko-KR" dirty="0">
                <a:solidFill>
                  <a:srgbClr val="00B0EF"/>
                </a:solidFill>
                <a:latin typeface="나눔고딕" panose="020D0604000000000000" pitchFamily="50" charset="-127"/>
                <a:ea typeface="나눔고딕" panose="020D0604000000000000" pitchFamily="50" charset="-127"/>
              </a:rPr>
              <a:t>+as: …</a:t>
            </a:r>
            <a:r>
              <a:rPr lang="ko-KR" altLang="en-US" dirty="0">
                <a:solidFill>
                  <a:srgbClr val="00B0EF"/>
                </a:solidFill>
                <a:latin typeface="나눔고딕" panose="020D0604000000000000" pitchFamily="50" charset="-127"/>
                <a:ea typeface="나눔고딕" panose="020D0604000000000000" pitchFamily="50" charset="-127"/>
              </a:rPr>
              <a:t>만큼 </a:t>
            </a:r>
            <a:r>
              <a:rPr lang="en-US" altLang="ko-KR" dirty="0">
                <a:solidFill>
                  <a:srgbClr val="00B0EF"/>
                </a:solidFill>
                <a:latin typeface="나눔고딕" panose="020D0604000000000000" pitchFamily="50" charset="-127"/>
                <a:ea typeface="나눔고딕" panose="020D0604000000000000" pitchFamily="50" charset="-127"/>
              </a:rPr>
              <a:t>~</a:t>
            </a:r>
            <a:r>
              <a:rPr lang="ko-KR" altLang="en-US" dirty="0">
                <a:solidFill>
                  <a:srgbClr val="00B0EF"/>
                </a:solidFill>
                <a:latin typeface="나눔고딕" panose="020D0604000000000000" pitchFamily="50" charset="-127"/>
                <a:ea typeface="나눔고딕" panose="020D0604000000000000" pitchFamily="50" charset="-127"/>
              </a:rPr>
              <a:t>하게</a:t>
            </a:r>
            <a:r>
              <a:rPr lang="en-US" altLang="ko-KR" dirty="0">
                <a:solidFill>
                  <a:srgbClr val="00B0EF"/>
                </a:solidFill>
                <a:latin typeface="나눔고딕" panose="020D0604000000000000" pitchFamily="50" charset="-127"/>
                <a:ea typeface="나눔고딕" panose="020D0604000000000000" pitchFamily="50" charset="-127"/>
              </a:rPr>
              <a:t>[</a:t>
            </a:r>
            <a:r>
              <a:rPr lang="ko-KR" altLang="en-US" dirty="0">
                <a:solidFill>
                  <a:srgbClr val="00B0EF"/>
                </a:solidFill>
                <a:latin typeface="나눔고딕" panose="020D0604000000000000" pitchFamily="50" charset="-127"/>
                <a:ea typeface="나눔고딕" panose="020D0604000000000000" pitchFamily="50" charset="-127"/>
              </a:rPr>
              <a:t>한</a:t>
            </a:r>
            <a:r>
              <a:rPr lang="en-US" altLang="ko-KR" dirty="0">
                <a:solidFill>
                  <a:srgbClr val="00B0EF"/>
                </a:solidFill>
                <a:latin typeface="나눔고딕" panose="020D0604000000000000" pitchFamily="50" charset="-127"/>
                <a:ea typeface="나눔고딕" panose="020D0604000000000000" pitchFamily="50" charset="-127"/>
              </a:rPr>
              <a:t>]</a:t>
            </a:r>
            <a:endParaRPr lang="en-US" altLang="ko-KR" dirty="0">
              <a:solidFill>
                <a:srgbClr val="00B0EF"/>
              </a:solidFill>
              <a:effectLst/>
              <a:latin typeface="나눔고딕" panose="020D0604000000000000" pitchFamily="50" charset="-127"/>
              <a:ea typeface="나눔고딕" panose="020D0604000000000000" pitchFamily="50" charset="-127"/>
            </a:endParaRPr>
          </a:p>
        </p:txBody>
      </p:sp>
    </p:spTree>
    <p:extLst>
      <p:ext uri="{BB962C8B-B14F-4D97-AF65-F5344CB8AC3E}">
        <p14:creationId xmlns:p14="http://schemas.microsoft.com/office/powerpoint/2010/main" val="84991902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그림 31" descr="직사각형, 스크린샷, 텍스트, 화이트보드이(가) 표시된 사진&#10;&#10;자동 생성된 설명">
            <a:extLst>
              <a:ext uri="{FF2B5EF4-FFF2-40B4-BE49-F238E27FC236}">
                <a16:creationId xmlns:a16="http://schemas.microsoft.com/office/drawing/2014/main" id="{7B01D9F4-E812-0C20-3C7B-88BE3550C768}"/>
              </a:ext>
            </a:extLst>
          </p:cNvPr>
          <p:cNvPicPr>
            <a:picLocks noGrp="1" noRot="1" noMove="1" noResize="1" noEditPoints="1" noAdjustHandles="1" noChangeArrowheads="1" noChangeShapeType="1" noCrop="1"/>
          </p:cNvPicPr>
          <p:nvPr/>
        </p:nvPicPr>
        <p:blipFill>
          <a:blip r:embed="rId2"/>
          <a:stretch>
            <a:fillRect/>
          </a:stretch>
        </p:blipFill>
        <p:spPr>
          <a:xfrm>
            <a:off x="0" y="0"/>
            <a:ext cx="12192000" cy="6858000"/>
          </a:xfrm>
          <a:prstGeom prst="rect">
            <a:avLst/>
          </a:prstGeom>
        </p:spPr>
      </p:pic>
      <p:sp>
        <p:nvSpPr>
          <p:cNvPr id="22" name="TextBox 21">
            <a:extLst>
              <a:ext uri="{FF2B5EF4-FFF2-40B4-BE49-F238E27FC236}">
                <a16:creationId xmlns:a16="http://schemas.microsoft.com/office/drawing/2014/main" id="{2AA0DAB0-76DA-979D-9FA4-FA4F810F2F8C}"/>
              </a:ext>
            </a:extLst>
          </p:cNvPr>
          <p:cNvSpPr txBox="1">
            <a:spLocks/>
          </p:cNvSpPr>
          <p:nvPr/>
        </p:nvSpPr>
        <p:spPr>
          <a:xfrm>
            <a:off x="1260000" y="540000"/>
            <a:ext cx="8547388" cy="5539978"/>
          </a:xfrm>
          <a:prstGeom prst="rect">
            <a:avLst/>
          </a:prstGeom>
          <a:noFill/>
        </p:spPr>
        <p:txBody>
          <a:bodyPr wrap="square" lIns="0" tIns="0" rIns="0" bIns="0" anchor="t">
            <a:spAutoFit/>
          </a:bodyPr>
          <a:lstStyle/>
          <a:p>
            <a:pPr>
              <a:lnSpc>
                <a:spcPct val="250000"/>
              </a:lnSpc>
            </a:pP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Factory owners </a:t>
            </a:r>
            <a:r>
              <a:rPr lang="en-US" altLang="ko-Kore-KR" sz="3600" spc="-150" dirty="0">
                <a:solidFill>
                  <a:srgbClr val="E94708"/>
                </a:solidFill>
                <a:latin typeface="Calibri" panose="020F0502020204030204" pitchFamily="34" charset="0"/>
                <a:ea typeface="Noto Sans KR Medium" panose="020B0500000000000000" pitchFamily="34" charset="-128"/>
                <a:cs typeface="Calibri" panose="020F0502020204030204" pitchFamily="34" charset="0"/>
              </a:rPr>
              <a:t>turned to </a:t>
            </a: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child labor for several reasons. For example, children could be paid less than adult workers. They </a:t>
            </a:r>
            <a:r>
              <a:rPr lang="en-US" altLang="ko-Kore-KR" sz="3600" spc="-150" dirty="0">
                <a:solidFill>
                  <a:srgbClr val="4BB053"/>
                </a:solidFill>
                <a:latin typeface="Calibri" panose="020F0502020204030204" pitchFamily="34" charset="0"/>
                <a:ea typeface="Noto Sans KR Medium" panose="020B0500000000000000" pitchFamily="34" charset="-128"/>
                <a:cs typeface="Calibri" panose="020F0502020204030204" pitchFamily="34" charset="0"/>
              </a:rPr>
              <a:t>were</a:t>
            </a: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 also </a:t>
            </a:r>
            <a:r>
              <a:rPr lang="en-US" altLang="ko-Kore-KR" sz="3600" spc="-150" dirty="0">
                <a:solidFill>
                  <a:srgbClr val="4BB053"/>
                </a:solidFill>
                <a:latin typeface="Calibri" panose="020F0502020204030204" pitchFamily="34" charset="0"/>
                <a:ea typeface="Noto Sans KR Medium" panose="020B0500000000000000" pitchFamily="34" charset="-128"/>
                <a:cs typeface="Calibri" panose="020F0502020204030204" pitchFamily="34" charset="0"/>
              </a:rPr>
              <a:t>less likely to go</a:t>
            </a: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 on strike.</a:t>
            </a:r>
            <a:endParaRPr lang="en-US" altLang="ko-Kore-KR" sz="3600" spc="-150" dirty="0">
              <a:effectLst/>
              <a:latin typeface="Calibri" panose="020F0502020204030204" pitchFamily="34" charset="0"/>
              <a:ea typeface="Noto Sans KR Medium" panose="020B0500000000000000" pitchFamily="34" charset="-128"/>
              <a:cs typeface="Calibri" panose="020F0502020204030204" pitchFamily="34" charset="0"/>
            </a:endParaRPr>
          </a:p>
        </p:txBody>
      </p:sp>
      <p:sp>
        <p:nvSpPr>
          <p:cNvPr id="11" name="TextBox 10">
            <a:extLst>
              <a:ext uri="{FF2B5EF4-FFF2-40B4-BE49-F238E27FC236}">
                <a16:creationId xmlns:a16="http://schemas.microsoft.com/office/drawing/2014/main" id="{37A72230-F7C3-AB78-A4F5-F6DE88500C69}"/>
              </a:ext>
            </a:extLst>
          </p:cNvPr>
          <p:cNvSpPr txBox="1"/>
          <p:nvPr/>
        </p:nvSpPr>
        <p:spPr>
          <a:xfrm>
            <a:off x="11424061" y="1447400"/>
            <a:ext cx="767937" cy="338554"/>
          </a:xfrm>
          <a:prstGeom prst="rect">
            <a:avLst/>
          </a:prstGeom>
          <a:noFill/>
        </p:spPr>
        <p:txBody>
          <a:bodyPr wrap="square" anchor="ctr">
            <a:spAutoFit/>
          </a:bodyPr>
          <a:lstStyle/>
          <a:p>
            <a:pPr algn="ctr"/>
            <a:r>
              <a:rPr lang="en-US" altLang="ko-Kore-KR" sz="1600" dirty="0">
                <a:solidFill>
                  <a:schemeClr val="bg1"/>
                </a:solidFill>
                <a:effectLst/>
                <a:latin typeface="Calibri" panose="020F0502020204030204" pitchFamily="34" charset="0"/>
                <a:ea typeface="Noto Sans KR" panose="020B0500000000000000" pitchFamily="34" charset="-128"/>
                <a:cs typeface="Calibri" panose="020F0502020204030204" pitchFamily="34" charset="0"/>
              </a:rPr>
              <a:t>p.85</a:t>
            </a:r>
          </a:p>
        </p:txBody>
      </p:sp>
      <p:sp>
        <p:nvSpPr>
          <p:cNvPr id="5" name="TextBox 4">
            <a:extLst>
              <a:ext uri="{FF2B5EF4-FFF2-40B4-BE49-F238E27FC236}">
                <a16:creationId xmlns:a16="http://schemas.microsoft.com/office/drawing/2014/main" id="{78A0210F-33ED-4CC7-D81D-1422326A7E0C}"/>
              </a:ext>
            </a:extLst>
          </p:cNvPr>
          <p:cNvSpPr txBox="1"/>
          <p:nvPr/>
        </p:nvSpPr>
        <p:spPr>
          <a:xfrm>
            <a:off x="3288071" y="1713705"/>
            <a:ext cx="3229270" cy="369332"/>
          </a:xfrm>
          <a:prstGeom prst="rect">
            <a:avLst/>
          </a:prstGeom>
          <a:noFill/>
        </p:spPr>
        <p:txBody>
          <a:bodyPr wrap="square" anchor="ctr">
            <a:spAutoFit/>
          </a:bodyPr>
          <a:lstStyle/>
          <a:p>
            <a:pPr algn="ctr" fontAlgn="auto"/>
            <a:r>
              <a:rPr lang="en-US" altLang="ko-KR" dirty="0">
                <a:solidFill>
                  <a:srgbClr val="EB470C"/>
                </a:solidFill>
                <a:latin typeface="나눔고딕" panose="020D0604000000000000" pitchFamily="50" charset="-127"/>
                <a:ea typeface="나눔고딕" panose="020D0604000000000000" pitchFamily="50" charset="-127"/>
              </a:rPr>
              <a:t>turn to: ~</a:t>
            </a:r>
            <a:r>
              <a:rPr lang="ko-KR" altLang="en-US" dirty="0">
                <a:solidFill>
                  <a:srgbClr val="EB470C"/>
                </a:solidFill>
                <a:latin typeface="나눔고딕" panose="020D0604000000000000" pitchFamily="50" charset="-127"/>
                <a:ea typeface="나눔고딕" panose="020D0604000000000000" pitchFamily="50" charset="-127"/>
              </a:rPr>
              <a:t>에 의지</a:t>
            </a:r>
            <a:r>
              <a:rPr lang="en-US" altLang="ko-KR" dirty="0">
                <a:solidFill>
                  <a:srgbClr val="EB470C"/>
                </a:solidFill>
                <a:latin typeface="나눔고딕" panose="020D0604000000000000" pitchFamily="50" charset="-127"/>
                <a:ea typeface="나눔고딕" panose="020D0604000000000000" pitchFamily="50" charset="-127"/>
              </a:rPr>
              <a:t>[</a:t>
            </a:r>
            <a:r>
              <a:rPr lang="ko-KR" altLang="en-US" dirty="0">
                <a:solidFill>
                  <a:srgbClr val="EB470C"/>
                </a:solidFill>
                <a:latin typeface="나눔고딕" panose="020D0604000000000000" pitchFamily="50" charset="-127"/>
                <a:ea typeface="나눔고딕" panose="020D0604000000000000" pitchFamily="50" charset="-127"/>
              </a:rPr>
              <a:t>의존</a:t>
            </a:r>
            <a:r>
              <a:rPr lang="en-US" altLang="ko-KR" dirty="0">
                <a:solidFill>
                  <a:srgbClr val="EB470C"/>
                </a:solidFill>
                <a:latin typeface="나눔고딕" panose="020D0604000000000000" pitchFamily="50" charset="-127"/>
                <a:ea typeface="나눔고딕" panose="020D0604000000000000" pitchFamily="50" charset="-127"/>
              </a:rPr>
              <a:t>]</a:t>
            </a:r>
            <a:r>
              <a:rPr lang="ko-KR" altLang="en-US" dirty="0">
                <a:solidFill>
                  <a:srgbClr val="EB470C"/>
                </a:solidFill>
                <a:latin typeface="나눔고딕" panose="020D0604000000000000" pitchFamily="50" charset="-127"/>
                <a:ea typeface="나눔고딕" panose="020D0604000000000000" pitchFamily="50" charset="-127"/>
              </a:rPr>
              <a:t>하다</a:t>
            </a:r>
            <a:endParaRPr lang="ko-Kore-KR" altLang="en-US" dirty="0">
              <a:solidFill>
                <a:srgbClr val="EB470C"/>
              </a:solidFill>
              <a:latin typeface="나눔고딕" panose="020D0604000000000000" pitchFamily="50" charset="-127"/>
              <a:ea typeface="나눔고딕" panose="020D0604000000000000" pitchFamily="50" charset="-127"/>
            </a:endParaRPr>
          </a:p>
        </p:txBody>
      </p:sp>
      <p:cxnSp>
        <p:nvCxnSpPr>
          <p:cNvPr id="13" name="직선 연결선[R] 16">
            <a:extLst>
              <a:ext uri="{FF2B5EF4-FFF2-40B4-BE49-F238E27FC236}">
                <a16:creationId xmlns:a16="http://schemas.microsoft.com/office/drawing/2014/main" id="{4470EE92-7606-4218-6EFD-CD92F26FE3D9}"/>
              </a:ext>
            </a:extLst>
          </p:cNvPr>
          <p:cNvCxnSpPr>
            <a:cxnSpLocks/>
          </p:cNvCxnSpPr>
          <p:nvPr/>
        </p:nvCxnSpPr>
        <p:spPr>
          <a:xfrm flipV="1">
            <a:off x="6439934" y="3054188"/>
            <a:ext cx="2255241" cy="9696"/>
          </a:xfrm>
          <a:prstGeom prst="line">
            <a:avLst/>
          </a:prstGeom>
          <a:ln w="25400">
            <a:solidFill>
              <a:srgbClr val="00B0EF"/>
            </a:solidFill>
          </a:ln>
        </p:spPr>
        <p:style>
          <a:lnRef idx="2">
            <a:schemeClr val="accent1"/>
          </a:lnRef>
          <a:fillRef idx="0">
            <a:schemeClr val="accent1"/>
          </a:fillRef>
          <a:effectRef idx="1">
            <a:schemeClr val="accent1"/>
          </a:effectRef>
          <a:fontRef idx="minor">
            <a:schemeClr val="tx1"/>
          </a:fontRef>
        </p:style>
      </p:cxnSp>
      <p:sp>
        <p:nvSpPr>
          <p:cNvPr id="14" name="TextBox 13">
            <a:extLst>
              <a:ext uri="{FF2B5EF4-FFF2-40B4-BE49-F238E27FC236}">
                <a16:creationId xmlns:a16="http://schemas.microsoft.com/office/drawing/2014/main" id="{2B66B06F-1746-FE2C-6072-0867ECF87D1B}"/>
              </a:ext>
            </a:extLst>
          </p:cNvPr>
          <p:cNvSpPr txBox="1"/>
          <p:nvPr/>
        </p:nvSpPr>
        <p:spPr>
          <a:xfrm>
            <a:off x="5668638" y="3125323"/>
            <a:ext cx="3797831" cy="369332"/>
          </a:xfrm>
          <a:prstGeom prst="rect">
            <a:avLst/>
          </a:prstGeom>
          <a:noFill/>
        </p:spPr>
        <p:txBody>
          <a:bodyPr wrap="square" anchor="ctr">
            <a:spAutoFit/>
          </a:bodyPr>
          <a:lstStyle/>
          <a:p>
            <a:pPr algn="ctr" fontAlgn="auto"/>
            <a:r>
              <a:rPr lang="ko-KR" altLang="en-US" dirty="0">
                <a:solidFill>
                  <a:srgbClr val="00B0EF"/>
                </a:solidFill>
                <a:latin typeface="나눔고딕" panose="020D0604000000000000" pitchFamily="50" charset="-127"/>
                <a:ea typeface="나눔고딕" panose="020D0604000000000000" pitchFamily="50" charset="-127"/>
              </a:rPr>
              <a:t>조동사가 있는 수동태</a:t>
            </a:r>
            <a:endParaRPr lang="en-US" altLang="ko-KR" dirty="0">
              <a:solidFill>
                <a:srgbClr val="00B0EF"/>
              </a:solidFill>
              <a:effectLst/>
              <a:latin typeface="나눔고딕" panose="020D0604000000000000" pitchFamily="50" charset="-127"/>
              <a:ea typeface="나눔고딕" panose="020D0604000000000000" pitchFamily="50" charset="-127"/>
            </a:endParaRPr>
          </a:p>
        </p:txBody>
      </p:sp>
      <p:sp>
        <p:nvSpPr>
          <p:cNvPr id="15" name="TextBox 14">
            <a:extLst>
              <a:ext uri="{FF2B5EF4-FFF2-40B4-BE49-F238E27FC236}">
                <a16:creationId xmlns:a16="http://schemas.microsoft.com/office/drawing/2014/main" id="{2B66B06F-1746-FE2C-6072-0867ECF87D1B}"/>
              </a:ext>
            </a:extLst>
          </p:cNvPr>
          <p:cNvSpPr txBox="1"/>
          <p:nvPr/>
        </p:nvSpPr>
        <p:spPr>
          <a:xfrm>
            <a:off x="4016191" y="4465764"/>
            <a:ext cx="1855691" cy="369332"/>
          </a:xfrm>
          <a:prstGeom prst="rect">
            <a:avLst/>
          </a:prstGeom>
          <a:noFill/>
        </p:spPr>
        <p:txBody>
          <a:bodyPr wrap="square" anchor="ctr">
            <a:spAutoFit/>
          </a:bodyPr>
          <a:lstStyle/>
          <a:p>
            <a:pPr algn="ctr" fontAlgn="auto"/>
            <a:r>
              <a:rPr lang="en-US" altLang="ko-KR" dirty="0">
                <a:solidFill>
                  <a:srgbClr val="00B0EF"/>
                </a:solidFill>
                <a:latin typeface="나눔고딕" panose="020D0604000000000000" pitchFamily="50" charset="-127"/>
                <a:ea typeface="나눔고딕" panose="020D0604000000000000" pitchFamily="50" charset="-127"/>
              </a:rPr>
              <a:t>= children</a:t>
            </a:r>
            <a:endParaRPr lang="en-US" altLang="ko-KR" dirty="0">
              <a:solidFill>
                <a:srgbClr val="00B0EF"/>
              </a:solidFill>
              <a:effectLst/>
              <a:latin typeface="나눔고딕" panose="020D0604000000000000" pitchFamily="50" charset="-127"/>
              <a:ea typeface="나눔고딕" panose="020D0604000000000000" pitchFamily="50" charset="-127"/>
            </a:endParaRPr>
          </a:p>
        </p:txBody>
      </p:sp>
      <p:cxnSp>
        <p:nvCxnSpPr>
          <p:cNvPr id="16" name="직선 연결선[R] 16">
            <a:extLst>
              <a:ext uri="{FF2B5EF4-FFF2-40B4-BE49-F238E27FC236}">
                <a16:creationId xmlns:a16="http://schemas.microsoft.com/office/drawing/2014/main" id="{4470EE92-7606-4218-6EFD-CD92F26FE3D9}"/>
              </a:ext>
            </a:extLst>
          </p:cNvPr>
          <p:cNvCxnSpPr>
            <a:cxnSpLocks/>
          </p:cNvCxnSpPr>
          <p:nvPr/>
        </p:nvCxnSpPr>
        <p:spPr>
          <a:xfrm flipV="1">
            <a:off x="4562469" y="4421867"/>
            <a:ext cx="916762" cy="14544"/>
          </a:xfrm>
          <a:prstGeom prst="line">
            <a:avLst/>
          </a:prstGeom>
          <a:ln w="25400">
            <a:solidFill>
              <a:srgbClr val="00B0EF"/>
            </a:solidFill>
          </a:ln>
        </p:spPr>
        <p:style>
          <a:lnRef idx="2">
            <a:schemeClr val="accent1"/>
          </a:lnRef>
          <a:fillRef idx="0">
            <a:schemeClr val="accent1"/>
          </a:fillRef>
          <a:effectRef idx="1">
            <a:schemeClr val="accent1"/>
          </a:effectRef>
          <a:fontRef idx="minor">
            <a:schemeClr val="tx1"/>
          </a:fontRef>
        </p:style>
      </p:cxnSp>
      <p:sp>
        <p:nvSpPr>
          <p:cNvPr id="18" name="TextBox 17">
            <a:extLst>
              <a:ext uri="{FF2B5EF4-FFF2-40B4-BE49-F238E27FC236}">
                <a16:creationId xmlns:a16="http://schemas.microsoft.com/office/drawing/2014/main" id="{3368EE0B-51A7-CB3D-4B21-916C2AD9A35E}"/>
              </a:ext>
            </a:extLst>
          </p:cNvPr>
          <p:cNvSpPr txBox="1"/>
          <p:nvPr/>
        </p:nvSpPr>
        <p:spPr>
          <a:xfrm>
            <a:off x="5206591" y="4456090"/>
            <a:ext cx="4887668" cy="369332"/>
          </a:xfrm>
          <a:prstGeom prst="rect">
            <a:avLst/>
          </a:prstGeom>
          <a:noFill/>
        </p:spPr>
        <p:txBody>
          <a:bodyPr wrap="square" anchor="ctr">
            <a:spAutoFit/>
          </a:bodyPr>
          <a:lstStyle/>
          <a:p>
            <a:pPr algn="ctr" fontAlgn="auto"/>
            <a:r>
              <a:rPr lang="en-US" altLang="ko-KR" dirty="0">
                <a:solidFill>
                  <a:srgbClr val="4BB053"/>
                </a:solidFill>
                <a:latin typeface="나눔고딕" panose="020D0604000000000000" pitchFamily="50" charset="-127"/>
                <a:ea typeface="나눔고딕" panose="020D0604000000000000" pitchFamily="50" charset="-127"/>
              </a:rPr>
              <a:t>be less likely to-v: ~</a:t>
            </a:r>
            <a:r>
              <a:rPr lang="ko-KR" altLang="en-US" dirty="0">
                <a:solidFill>
                  <a:srgbClr val="4BB053"/>
                </a:solidFill>
                <a:latin typeface="나눔고딕" panose="020D0604000000000000" pitchFamily="50" charset="-127"/>
                <a:ea typeface="나눔고딕" panose="020D0604000000000000" pitchFamily="50" charset="-127"/>
              </a:rPr>
              <a:t>할 가능성이 더 적다 </a:t>
            </a:r>
            <a:endParaRPr lang="en-US" altLang="ko-KR" dirty="0">
              <a:solidFill>
                <a:srgbClr val="4BB053"/>
              </a:solidFill>
              <a:effectLst/>
              <a:latin typeface="나눔고딕" panose="020D0604000000000000" pitchFamily="50" charset="-127"/>
              <a:ea typeface="나눔고딕" panose="020D0604000000000000" pitchFamily="50" charset="-127"/>
            </a:endParaRPr>
          </a:p>
        </p:txBody>
      </p:sp>
      <p:cxnSp>
        <p:nvCxnSpPr>
          <p:cNvPr id="4" name="직선 연결선[R] 16">
            <a:extLst>
              <a:ext uri="{FF2B5EF4-FFF2-40B4-BE49-F238E27FC236}">
                <a16:creationId xmlns:a16="http://schemas.microsoft.com/office/drawing/2014/main" id="{68D45870-2830-CF07-EAA4-E854762A3DEC}"/>
              </a:ext>
            </a:extLst>
          </p:cNvPr>
          <p:cNvCxnSpPr>
            <a:cxnSpLocks/>
          </p:cNvCxnSpPr>
          <p:nvPr/>
        </p:nvCxnSpPr>
        <p:spPr>
          <a:xfrm>
            <a:off x="3893229" y="1682873"/>
            <a:ext cx="1586002" cy="0"/>
          </a:xfrm>
          <a:prstGeom prst="line">
            <a:avLst/>
          </a:prstGeom>
          <a:ln w="25400">
            <a:solidFill>
              <a:srgbClr val="00B0EF"/>
            </a:solidFill>
          </a:ln>
        </p:spPr>
        <p:style>
          <a:lnRef idx="2">
            <a:schemeClr val="accent1"/>
          </a:lnRef>
          <a:fillRef idx="0">
            <a:schemeClr val="accent1"/>
          </a:fillRef>
          <a:effectRef idx="1">
            <a:schemeClr val="accent1"/>
          </a:effectRef>
          <a:fontRef idx="minor">
            <a:schemeClr val="tx1"/>
          </a:fontRef>
        </p:style>
      </p:cxnSp>
      <p:cxnSp>
        <p:nvCxnSpPr>
          <p:cNvPr id="8" name="직선 연결선[R] 16">
            <a:extLst>
              <a:ext uri="{FF2B5EF4-FFF2-40B4-BE49-F238E27FC236}">
                <a16:creationId xmlns:a16="http://schemas.microsoft.com/office/drawing/2014/main" id="{C22B5D49-9576-B060-B957-8DD494FE100E}"/>
              </a:ext>
            </a:extLst>
          </p:cNvPr>
          <p:cNvCxnSpPr>
            <a:cxnSpLocks/>
          </p:cNvCxnSpPr>
          <p:nvPr/>
        </p:nvCxnSpPr>
        <p:spPr>
          <a:xfrm flipV="1">
            <a:off x="5540529" y="4414595"/>
            <a:ext cx="754005" cy="7272"/>
          </a:xfrm>
          <a:prstGeom prst="line">
            <a:avLst/>
          </a:prstGeom>
          <a:ln w="25400">
            <a:solidFill>
              <a:srgbClr val="00B0EF"/>
            </a:solidFill>
          </a:ln>
        </p:spPr>
        <p:style>
          <a:lnRef idx="2">
            <a:schemeClr val="accent1"/>
          </a:lnRef>
          <a:fillRef idx="0">
            <a:schemeClr val="accent1"/>
          </a:fillRef>
          <a:effectRef idx="1">
            <a:schemeClr val="accent1"/>
          </a:effectRef>
          <a:fontRef idx="minor">
            <a:schemeClr val="tx1"/>
          </a:fontRef>
        </p:style>
      </p:cxnSp>
      <p:cxnSp>
        <p:nvCxnSpPr>
          <p:cNvPr id="10" name="직선 연결선[R] 16">
            <a:extLst>
              <a:ext uri="{FF2B5EF4-FFF2-40B4-BE49-F238E27FC236}">
                <a16:creationId xmlns:a16="http://schemas.microsoft.com/office/drawing/2014/main" id="{94FC3709-93AB-4EBA-25E5-2E36ACF2E72F}"/>
              </a:ext>
            </a:extLst>
          </p:cNvPr>
          <p:cNvCxnSpPr>
            <a:cxnSpLocks/>
          </p:cNvCxnSpPr>
          <p:nvPr/>
        </p:nvCxnSpPr>
        <p:spPr>
          <a:xfrm flipV="1">
            <a:off x="7170581" y="4414595"/>
            <a:ext cx="2517949" cy="24240"/>
          </a:xfrm>
          <a:prstGeom prst="line">
            <a:avLst/>
          </a:prstGeom>
          <a:ln w="25400">
            <a:solidFill>
              <a:srgbClr val="00B0EF"/>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59359965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그림 31" descr="직사각형, 스크린샷, 텍스트, 화이트보드이(가) 표시된 사진&#10;&#10;자동 생성된 설명">
            <a:extLst>
              <a:ext uri="{FF2B5EF4-FFF2-40B4-BE49-F238E27FC236}">
                <a16:creationId xmlns:a16="http://schemas.microsoft.com/office/drawing/2014/main" id="{7B01D9F4-E812-0C20-3C7B-88BE3550C768}"/>
              </a:ext>
            </a:extLst>
          </p:cNvPr>
          <p:cNvPicPr>
            <a:picLocks noGrp="1" noRot="1" noMove="1" noResize="1" noEditPoints="1" noAdjustHandles="1" noChangeArrowheads="1" noChangeShapeType="1" noCrop="1"/>
          </p:cNvPicPr>
          <p:nvPr/>
        </p:nvPicPr>
        <p:blipFill>
          <a:blip r:embed="rId2"/>
          <a:stretch>
            <a:fillRect/>
          </a:stretch>
        </p:blipFill>
        <p:spPr>
          <a:xfrm>
            <a:off x="0" y="0"/>
            <a:ext cx="12192000" cy="6858000"/>
          </a:xfrm>
          <a:prstGeom prst="rect">
            <a:avLst/>
          </a:prstGeom>
        </p:spPr>
      </p:pic>
      <p:sp>
        <p:nvSpPr>
          <p:cNvPr id="22" name="TextBox 21">
            <a:extLst>
              <a:ext uri="{FF2B5EF4-FFF2-40B4-BE49-F238E27FC236}">
                <a16:creationId xmlns:a16="http://schemas.microsoft.com/office/drawing/2014/main" id="{2AA0DAB0-76DA-979D-9FA4-FA4F810F2F8C}"/>
              </a:ext>
            </a:extLst>
          </p:cNvPr>
          <p:cNvSpPr txBox="1">
            <a:spLocks/>
          </p:cNvSpPr>
          <p:nvPr/>
        </p:nvSpPr>
        <p:spPr>
          <a:xfrm>
            <a:off x="1260000" y="540000"/>
            <a:ext cx="9079754" cy="5315622"/>
          </a:xfrm>
          <a:prstGeom prst="rect">
            <a:avLst/>
          </a:prstGeom>
          <a:noFill/>
        </p:spPr>
        <p:txBody>
          <a:bodyPr wrap="square" lIns="0" tIns="0" rIns="0" bIns="0" anchor="t">
            <a:spAutoFit/>
          </a:bodyPr>
          <a:lstStyle/>
          <a:p>
            <a:pPr>
              <a:lnSpc>
                <a:spcPct val="250000"/>
              </a:lnSpc>
            </a:pPr>
            <a:r>
              <a:rPr lang="en-US" altLang="ko-Kore-KR" sz="3600" spc="-150" dirty="0">
                <a:solidFill>
                  <a:srgbClr val="4BB053"/>
                </a:solidFill>
                <a:latin typeface="Calibri" panose="020F0502020204030204" pitchFamily="34" charset="0"/>
                <a:ea typeface="Noto Sans KR Medium" panose="020B0500000000000000" pitchFamily="34" charset="-128"/>
                <a:cs typeface="Calibri" panose="020F0502020204030204" pitchFamily="34" charset="0"/>
              </a:rPr>
              <a:t>Lewis Hine</a:t>
            </a: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 a teacher and photographer, </a:t>
            </a:r>
            <a:r>
              <a:rPr lang="en-US" altLang="ko-Kore-KR" sz="3600" spc="-150" dirty="0">
                <a:solidFill>
                  <a:srgbClr val="4BB053"/>
                </a:solidFill>
                <a:latin typeface="Calibri" panose="020F0502020204030204" pitchFamily="34" charset="0"/>
                <a:ea typeface="Noto Sans KR Medium" panose="020B0500000000000000" pitchFamily="34" charset="-128"/>
                <a:cs typeface="Calibri" panose="020F0502020204030204" pitchFamily="34" charset="0"/>
              </a:rPr>
              <a:t>wanted</a:t>
            </a: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 </a:t>
            </a:r>
          </a:p>
          <a:p>
            <a:pPr>
              <a:lnSpc>
                <a:spcPct val="250000"/>
              </a:lnSpc>
            </a:pP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to reveal </a:t>
            </a:r>
            <a:r>
              <a:rPr lang="en-US" altLang="ko-Kore-KR" sz="3600" spc="-150" dirty="0">
                <a:solidFill>
                  <a:srgbClr val="00B0EF"/>
                </a:solidFill>
                <a:latin typeface="Calibri" panose="020F0502020204030204" pitchFamily="34" charset="0"/>
                <a:ea typeface="Noto Sans KR Medium" panose="020B0500000000000000" pitchFamily="34" charset="-128"/>
                <a:cs typeface="Calibri" panose="020F0502020204030204" pitchFamily="34" charset="0"/>
              </a:rPr>
              <a:t>[</a:t>
            </a: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how cruel this system was</a:t>
            </a:r>
            <a:r>
              <a:rPr lang="en-US" altLang="ko-Kore-KR" sz="3600" spc="-150" dirty="0">
                <a:solidFill>
                  <a:srgbClr val="00B0EF"/>
                </a:solidFill>
                <a:latin typeface="Calibri" panose="020F0502020204030204" pitchFamily="34" charset="0"/>
                <a:ea typeface="Noto Sans KR Medium" panose="020B0500000000000000" pitchFamily="34" charset="-128"/>
                <a:cs typeface="Calibri" panose="020F0502020204030204" pitchFamily="34" charset="0"/>
              </a:rPr>
              <a:t>]</a:t>
            </a: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 So he quit his teaching job and started to work for the National Child Labor Committee </a:t>
            </a:r>
            <a:r>
              <a:rPr lang="en-US" altLang="ko-Kore-KR" sz="3600" spc="-150" dirty="0">
                <a:solidFill>
                  <a:srgbClr val="E94708"/>
                </a:solidFill>
                <a:latin typeface="Calibri" panose="020F0502020204030204" pitchFamily="34" charset="0"/>
                <a:ea typeface="Noto Sans KR Medium" panose="020B0500000000000000" pitchFamily="34" charset="-128"/>
                <a:cs typeface="Calibri" panose="020F0502020204030204" pitchFamily="34" charset="0"/>
              </a:rPr>
              <a:t>as</a:t>
            </a: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 an investigative photographer. </a:t>
            </a:r>
            <a:endParaRPr lang="en-US" altLang="ko-Kore-KR" sz="3600" spc="-150" dirty="0">
              <a:effectLst/>
              <a:latin typeface="Calibri" panose="020F0502020204030204" pitchFamily="34" charset="0"/>
              <a:ea typeface="Noto Sans KR Medium" panose="020B0500000000000000" pitchFamily="34" charset="-128"/>
              <a:cs typeface="Calibri" panose="020F0502020204030204" pitchFamily="34" charset="0"/>
            </a:endParaRPr>
          </a:p>
        </p:txBody>
      </p:sp>
      <p:sp>
        <p:nvSpPr>
          <p:cNvPr id="11" name="TextBox 10">
            <a:extLst>
              <a:ext uri="{FF2B5EF4-FFF2-40B4-BE49-F238E27FC236}">
                <a16:creationId xmlns:a16="http://schemas.microsoft.com/office/drawing/2014/main" id="{37A72230-F7C3-AB78-A4F5-F6DE88500C69}"/>
              </a:ext>
            </a:extLst>
          </p:cNvPr>
          <p:cNvSpPr txBox="1"/>
          <p:nvPr/>
        </p:nvSpPr>
        <p:spPr>
          <a:xfrm>
            <a:off x="11424061" y="1447400"/>
            <a:ext cx="767937" cy="338554"/>
          </a:xfrm>
          <a:prstGeom prst="rect">
            <a:avLst/>
          </a:prstGeom>
          <a:noFill/>
        </p:spPr>
        <p:txBody>
          <a:bodyPr wrap="square" anchor="ctr">
            <a:spAutoFit/>
          </a:bodyPr>
          <a:lstStyle/>
          <a:p>
            <a:pPr algn="ctr"/>
            <a:r>
              <a:rPr lang="en-US" altLang="ko-Kore-KR" sz="1600" dirty="0">
                <a:solidFill>
                  <a:schemeClr val="bg1"/>
                </a:solidFill>
                <a:effectLst/>
                <a:latin typeface="Calibri" panose="020F0502020204030204" pitchFamily="34" charset="0"/>
                <a:ea typeface="Noto Sans KR" panose="020B0500000000000000" pitchFamily="34" charset="-128"/>
                <a:cs typeface="Calibri" panose="020F0502020204030204" pitchFamily="34" charset="0"/>
              </a:rPr>
              <a:t>p.86</a:t>
            </a:r>
          </a:p>
        </p:txBody>
      </p:sp>
      <p:sp>
        <p:nvSpPr>
          <p:cNvPr id="5" name="TextBox 4">
            <a:extLst>
              <a:ext uri="{FF2B5EF4-FFF2-40B4-BE49-F238E27FC236}">
                <a16:creationId xmlns:a16="http://schemas.microsoft.com/office/drawing/2014/main" id="{78A0210F-33ED-4CC7-D81D-1422326A7E0C}"/>
              </a:ext>
            </a:extLst>
          </p:cNvPr>
          <p:cNvSpPr txBox="1"/>
          <p:nvPr/>
        </p:nvSpPr>
        <p:spPr>
          <a:xfrm>
            <a:off x="3739140" y="5801144"/>
            <a:ext cx="1580612" cy="369332"/>
          </a:xfrm>
          <a:prstGeom prst="rect">
            <a:avLst/>
          </a:prstGeom>
          <a:noFill/>
        </p:spPr>
        <p:txBody>
          <a:bodyPr wrap="square" anchor="ctr">
            <a:spAutoFit/>
          </a:bodyPr>
          <a:lstStyle/>
          <a:p>
            <a:pPr algn="ctr" fontAlgn="auto"/>
            <a:r>
              <a:rPr lang="ko-KR" altLang="en-US" dirty="0">
                <a:solidFill>
                  <a:srgbClr val="EB470C"/>
                </a:solidFill>
                <a:latin typeface="나눔고딕" panose="020D0604000000000000" pitchFamily="50" charset="-127"/>
                <a:ea typeface="나눔고딕" panose="020D0604000000000000" pitchFamily="50" charset="-127"/>
              </a:rPr>
              <a:t>전치사</a:t>
            </a:r>
            <a:r>
              <a:rPr lang="en-US" altLang="ko-KR" dirty="0">
                <a:solidFill>
                  <a:srgbClr val="EB470C"/>
                </a:solidFill>
                <a:latin typeface="나눔고딕" panose="020D0604000000000000" pitchFamily="50" charset="-127"/>
                <a:ea typeface="나눔고딕" panose="020D0604000000000000" pitchFamily="50" charset="-127"/>
              </a:rPr>
              <a:t>(~</a:t>
            </a:r>
            <a:r>
              <a:rPr lang="ko-KR" altLang="en-US" dirty="0">
                <a:solidFill>
                  <a:srgbClr val="EB470C"/>
                </a:solidFill>
                <a:latin typeface="나눔고딕" panose="020D0604000000000000" pitchFamily="50" charset="-127"/>
                <a:ea typeface="나눔고딕" panose="020D0604000000000000" pitchFamily="50" charset="-127"/>
              </a:rPr>
              <a:t>로서</a:t>
            </a:r>
            <a:r>
              <a:rPr lang="en-US" altLang="ko-KR" dirty="0">
                <a:solidFill>
                  <a:srgbClr val="EB470C"/>
                </a:solidFill>
                <a:latin typeface="나눔고딕" panose="020D0604000000000000" pitchFamily="50" charset="-127"/>
                <a:ea typeface="나눔고딕" panose="020D0604000000000000" pitchFamily="50" charset="-127"/>
              </a:rPr>
              <a:t>) </a:t>
            </a:r>
            <a:endParaRPr lang="ko-Kore-KR" altLang="en-US" dirty="0">
              <a:solidFill>
                <a:srgbClr val="EB470C"/>
              </a:solidFill>
              <a:latin typeface="나눔고딕" panose="020D0604000000000000" pitchFamily="50" charset="-127"/>
              <a:ea typeface="나눔고딕" panose="020D0604000000000000" pitchFamily="50" charset="-127"/>
            </a:endParaRPr>
          </a:p>
        </p:txBody>
      </p:sp>
      <p:cxnSp>
        <p:nvCxnSpPr>
          <p:cNvPr id="6" name="직선 연결선[R] 16">
            <a:extLst>
              <a:ext uri="{FF2B5EF4-FFF2-40B4-BE49-F238E27FC236}">
                <a16:creationId xmlns:a16="http://schemas.microsoft.com/office/drawing/2014/main" id="{4470EE92-7606-4218-6EFD-CD92F26FE3D9}"/>
              </a:ext>
            </a:extLst>
          </p:cNvPr>
          <p:cNvCxnSpPr>
            <a:cxnSpLocks/>
          </p:cNvCxnSpPr>
          <p:nvPr/>
        </p:nvCxnSpPr>
        <p:spPr>
          <a:xfrm flipV="1">
            <a:off x="1261206" y="1668011"/>
            <a:ext cx="1800000" cy="1255"/>
          </a:xfrm>
          <a:prstGeom prst="line">
            <a:avLst/>
          </a:prstGeom>
          <a:ln w="25400">
            <a:solidFill>
              <a:srgbClr val="00B0EF"/>
            </a:solidFill>
          </a:ln>
        </p:spPr>
        <p:style>
          <a:lnRef idx="2">
            <a:schemeClr val="accent1"/>
          </a:lnRef>
          <a:fillRef idx="0">
            <a:schemeClr val="accent1"/>
          </a:fillRef>
          <a:effectRef idx="1">
            <a:schemeClr val="accent1"/>
          </a:effectRef>
          <a:fontRef idx="minor">
            <a:schemeClr val="tx1"/>
          </a:fontRef>
        </p:style>
      </p:cxnSp>
      <p:cxnSp>
        <p:nvCxnSpPr>
          <p:cNvPr id="7" name="직선 연결선[R] 16">
            <a:extLst>
              <a:ext uri="{FF2B5EF4-FFF2-40B4-BE49-F238E27FC236}">
                <a16:creationId xmlns:a16="http://schemas.microsoft.com/office/drawing/2014/main" id="{4470EE92-7606-4218-6EFD-CD92F26FE3D9}"/>
              </a:ext>
            </a:extLst>
          </p:cNvPr>
          <p:cNvCxnSpPr>
            <a:cxnSpLocks/>
          </p:cNvCxnSpPr>
          <p:nvPr/>
        </p:nvCxnSpPr>
        <p:spPr>
          <a:xfrm flipV="1">
            <a:off x="3252364" y="1679772"/>
            <a:ext cx="4680000" cy="1255"/>
          </a:xfrm>
          <a:prstGeom prst="line">
            <a:avLst/>
          </a:prstGeom>
          <a:ln w="25400">
            <a:solidFill>
              <a:srgbClr val="00B0EF"/>
            </a:solidFill>
          </a:ln>
        </p:spPr>
        <p:style>
          <a:lnRef idx="2">
            <a:schemeClr val="accent1"/>
          </a:lnRef>
          <a:fillRef idx="0">
            <a:schemeClr val="accent1"/>
          </a:fillRef>
          <a:effectRef idx="1">
            <a:schemeClr val="accent1"/>
          </a:effectRef>
          <a:fontRef idx="minor">
            <a:schemeClr val="tx1"/>
          </a:fontRef>
        </p:style>
      </p:cxnSp>
      <p:sp>
        <p:nvSpPr>
          <p:cNvPr id="8" name="TextBox 7">
            <a:extLst>
              <a:ext uri="{FF2B5EF4-FFF2-40B4-BE49-F238E27FC236}">
                <a16:creationId xmlns:a16="http://schemas.microsoft.com/office/drawing/2014/main" id="{2B66B06F-1746-FE2C-6072-0867ECF87D1B}"/>
              </a:ext>
            </a:extLst>
          </p:cNvPr>
          <p:cNvSpPr txBox="1"/>
          <p:nvPr/>
        </p:nvSpPr>
        <p:spPr>
          <a:xfrm>
            <a:off x="1352842" y="1760570"/>
            <a:ext cx="3497781" cy="369332"/>
          </a:xfrm>
          <a:prstGeom prst="rect">
            <a:avLst/>
          </a:prstGeom>
          <a:noFill/>
        </p:spPr>
        <p:txBody>
          <a:bodyPr wrap="square" anchor="ctr">
            <a:spAutoFit/>
          </a:bodyPr>
          <a:lstStyle/>
          <a:p>
            <a:pPr algn="ctr" fontAlgn="auto"/>
            <a:r>
              <a:rPr lang="ko-KR" altLang="en-US" dirty="0">
                <a:solidFill>
                  <a:srgbClr val="00B0EF"/>
                </a:solidFill>
                <a:latin typeface="나눔고딕" panose="020D0604000000000000" pitchFamily="50" charset="-127"/>
                <a:ea typeface="나눔고딕" panose="020D0604000000000000" pitchFamily="50" charset="-127"/>
              </a:rPr>
              <a:t>동격</a:t>
            </a:r>
            <a:endParaRPr lang="en-US" altLang="ko-KR" dirty="0">
              <a:solidFill>
                <a:srgbClr val="00B0EF"/>
              </a:solidFill>
              <a:effectLst/>
              <a:latin typeface="나눔고딕" panose="020D0604000000000000" pitchFamily="50" charset="-127"/>
              <a:ea typeface="나눔고딕" panose="020D0604000000000000" pitchFamily="50" charset="-127"/>
            </a:endParaRPr>
          </a:p>
        </p:txBody>
      </p:sp>
      <p:grpSp>
        <p:nvGrpSpPr>
          <p:cNvPr id="9" name="그룹 8">
            <a:extLst>
              <a:ext uri="{FF2B5EF4-FFF2-40B4-BE49-F238E27FC236}">
                <a16:creationId xmlns:a16="http://schemas.microsoft.com/office/drawing/2014/main" id="{2885C64E-AC8A-A8BF-B180-71FA5BE7A9F1}"/>
              </a:ext>
            </a:extLst>
          </p:cNvPr>
          <p:cNvGrpSpPr/>
          <p:nvPr/>
        </p:nvGrpSpPr>
        <p:grpSpPr>
          <a:xfrm>
            <a:off x="1936027" y="1686597"/>
            <a:ext cx="843031" cy="238960"/>
            <a:chOff x="2012804" y="6243835"/>
            <a:chExt cx="912118" cy="263497"/>
          </a:xfrm>
        </p:grpSpPr>
        <p:cxnSp>
          <p:nvCxnSpPr>
            <p:cNvPr id="10" name="직선 연결선 9">
              <a:extLst>
                <a:ext uri="{FF2B5EF4-FFF2-40B4-BE49-F238E27FC236}">
                  <a16:creationId xmlns:a16="http://schemas.microsoft.com/office/drawing/2014/main" id="{5FD5D06C-63E0-CDE6-0714-1179580C5694}"/>
                </a:ext>
              </a:extLst>
            </p:cNvPr>
            <p:cNvCxnSpPr/>
            <p:nvPr/>
          </p:nvCxnSpPr>
          <p:spPr>
            <a:xfrm>
              <a:off x="2012804" y="6243835"/>
              <a:ext cx="0" cy="263497"/>
            </a:xfrm>
            <a:prstGeom prst="line">
              <a:avLst/>
            </a:prstGeom>
            <a:ln w="28575">
              <a:solidFill>
                <a:srgbClr val="00B0EF"/>
              </a:solidFill>
            </a:ln>
          </p:spPr>
          <p:style>
            <a:lnRef idx="2">
              <a:schemeClr val="accent1"/>
            </a:lnRef>
            <a:fillRef idx="0">
              <a:schemeClr val="accent1"/>
            </a:fillRef>
            <a:effectRef idx="1">
              <a:schemeClr val="accent1"/>
            </a:effectRef>
            <a:fontRef idx="minor">
              <a:schemeClr val="tx1"/>
            </a:fontRef>
          </p:style>
        </p:cxnSp>
        <p:cxnSp>
          <p:nvCxnSpPr>
            <p:cNvPr id="12" name="직선 연결선 11">
              <a:extLst>
                <a:ext uri="{FF2B5EF4-FFF2-40B4-BE49-F238E27FC236}">
                  <a16:creationId xmlns:a16="http://schemas.microsoft.com/office/drawing/2014/main" id="{EAF677C6-42D9-9E6E-1086-50C38A5787E1}"/>
                </a:ext>
              </a:extLst>
            </p:cNvPr>
            <p:cNvCxnSpPr/>
            <p:nvPr/>
          </p:nvCxnSpPr>
          <p:spPr>
            <a:xfrm>
              <a:off x="2013515" y="6498454"/>
              <a:ext cx="911407" cy="0"/>
            </a:xfrm>
            <a:prstGeom prst="line">
              <a:avLst/>
            </a:prstGeom>
            <a:ln w="28575">
              <a:solidFill>
                <a:srgbClr val="00B0EF"/>
              </a:solidFill>
            </a:ln>
          </p:spPr>
          <p:style>
            <a:lnRef idx="2">
              <a:schemeClr val="accent1"/>
            </a:lnRef>
            <a:fillRef idx="0">
              <a:schemeClr val="accent1"/>
            </a:fillRef>
            <a:effectRef idx="1">
              <a:schemeClr val="accent1"/>
            </a:effectRef>
            <a:fontRef idx="minor">
              <a:schemeClr val="tx1"/>
            </a:fontRef>
          </p:style>
        </p:cxnSp>
      </p:grpSp>
      <p:grpSp>
        <p:nvGrpSpPr>
          <p:cNvPr id="13" name="그룹 12">
            <a:extLst>
              <a:ext uri="{FF2B5EF4-FFF2-40B4-BE49-F238E27FC236}">
                <a16:creationId xmlns:a16="http://schemas.microsoft.com/office/drawing/2014/main" id="{A8FAC303-A5A5-0B6A-64B6-4B0F15243A61}"/>
              </a:ext>
            </a:extLst>
          </p:cNvPr>
          <p:cNvGrpSpPr/>
          <p:nvPr/>
        </p:nvGrpSpPr>
        <p:grpSpPr>
          <a:xfrm flipH="1">
            <a:off x="3439998" y="1679772"/>
            <a:ext cx="1993809" cy="245785"/>
            <a:chOff x="2012804" y="6243835"/>
            <a:chExt cx="912118" cy="263497"/>
          </a:xfrm>
        </p:grpSpPr>
        <p:cxnSp>
          <p:nvCxnSpPr>
            <p:cNvPr id="14" name="직선 연결선 13">
              <a:extLst>
                <a:ext uri="{FF2B5EF4-FFF2-40B4-BE49-F238E27FC236}">
                  <a16:creationId xmlns:a16="http://schemas.microsoft.com/office/drawing/2014/main" id="{E4FE639B-5324-AA2D-D62B-7942FB23B08B}"/>
                </a:ext>
              </a:extLst>
            </p:cNvPr>
            <p:cNvCxnSpPr/>
            <p:nvPr/>
          </p:nvCxnSpPr>
          <p:spPr>
            <a:xfrm>
              <a:off x="2012804" y="6243835"/>
              <a:ext cx="0" cy="263497"/>
            </a:xfrm>
            <a:prstGeom prst="line">
              <a:avLst/>
            </a:prstGeom>
            <a:ln w="28575">
              <a:solidFill>
                <a:srgbClr val="23BBF1"/>
              </a:solidFill>
            </a:ln>
          </p:spPr>
          <p:style>
            <a:lnRef idx="2">
              <a:schemeClr val="accent1"/>
            </a:lnRef>
            <a:fillRef idx="0">
              <a:schemeClr val="accent1"/>
            </a:fillRef>
            <a:effectRef idx="1">
              <a:schemeClr val="accent1"/>
            </a:effectRef>
            <a:fontRef idx="minor">
              <a:schemeClr val="tx1"/>
            </a:fontRef>
          </p:style>
        </p:cxnSp>
        <p:cxnSp>
          <p:nvCxnSpPr>
            <p:cNvPr id="15" name="직선 연결선 14">
              <a:extLst>
                <a:ext uri="{FF2B5EF4-FFF2-40B4-BE49-F238E27FC236}">
                  <a16:creationId xmlns:a16="http://schemas.microsoft.com/office/drawing/2014/main" id="{5015226C-7DC0-F634-0653-608A67A75C9B}"/>
                </a:ext>
              </a:extLst>
            </p:cNvPr>
            <p:cNvCxnSpPr/>
            <p:nvPr/>
          </p:nvCxnSpPr>
          <p:spPr>
            <a:xfrm>
              <a:off x="2013515" y="6498454"/>
              <a:ext cx="911407" cy="0"/>
            </a:xfrm>
            <a:prstGeom prst="line">
              <a:avLst/>
            </a:prstGeom>
            <a:ln w="28575">
              <a:solidFill>
                <a:srgbClr val="23BBF1"/>
              </a:solidFill>
            </a:ln>
          </p:spPr>
          <p:style>
            <a:lnRef idx="2">
              <a:schemeClr val="accent1"/>
            </a:lnRef>
            <a:fillRef idx="0">
              <a:schemeClr val="accent1"/>
            </a:fillRef>
            <a:effectRef idx="1">
              <a:schemeClr val="accent1"/>
            </a:effectRef>
            <a:fontRef idx="minor">
              <a:schemeClr val="tx1"/>
            </a:fontRef>
          </p:style>
        </p:cxnSp>
      </p:grpSp>
      <p:sp>
        <p:nvSpPr>
          <p:cNvPr id="16" name="TextBox 15">
            <a:extLst>
              <a:ext uri="{FF2B5EF4-FFF2-40B4-BE49-F238E27FC236}">
                <a16:creationId xmlns:a16="http://schemas.microsoft.com/office/drawing/2014/main" id="{3368EE0B-51A7-CB3D-4B21-916C2AD9A35E}"/>
              </a:ext>
            </a:extLst>
          </p:cNvPr>
          <p:cNvSpPr txBox="1"/>
          <p:nvPr/>
        </p:nvSpPr>
        <p:spPr>
          <a:xfrm>
            <a:off x="1411701" y="862599"/>
            <a:ext cx="1499009" cy="369332"/>
          </a:xfrm>
          <a:prstGeom prst="rect">
            <a:avLst/>
          </a:prstGeom>
          <a:noFill/>
        </p:spPr>
        <p:txBody>
          <a:bodyPr wrap="square" anchor="ctr">
            <a:spAutoFit/>
          </a:bodyPr>
          <a:lstStyle/>
          <a:p>
            <a:pPr algn="ctr" fontAlgn="auto"/>
            <a:r>
              <a:rPr lang="en-US" altLang="ko-KR" dirty="0">
                <a:solidFill>
                  <a:srgbClr val="4BB053"/>
                </a:solidFill>
                <a:latin typeface="나눔고딕" panose="020D0604000000000000" pitchFamily="50" charset="-127"/>
                <a:ea typeface="나눔고딕" panose="020D0604000000000000" pitchFamily="50" charset="-127"/>
              </a:rPr>
              <a:t>S</a:t>
            </a:r>
            <a:endParaRPr lang="en-US" altLang="ko-KR" dirty="0">
              <a:solidFill>
                <a:srgbClr val="4BB053"/>
              </a:solidFill>
              <a:effectLst/>
              <a:latin typeface="나눔고딕" panose="020D0604000000000000" pitchFamily="50" charset="-127"/>
              <a:ea typeface="나눔고딕" panose="020D0604000000000000" pitchFamily="50" charset="-127"/>
            </a:endParaRPr>
          </a:p>
        </p:txBody>
      </p:sp>
      <p:sp>
        <p:nvSpPr>
          <p:cNvPr id="17" name="TextBox 16">
            <a:extLst>
              <a:ext uri="{FF2B5EF4-FFF2-40B4-BE49-F238E27FC236}">
                <a16:creationId xmlns:a16="http://schemas.microsoft.com/office/drawing/2014/main" id="{3368EE0B-51A7-CB3D-4B21-916C2AD9A35E}"/>
              </a:ext>
            </a:extLst>
          </p:cNvPr>
          <p:cNvSpPr txBox="1"/>
          <p:nvPr/>
        </p:nvSpPr>
        <p:spPr>
          <a:xfrm>
            <a:off x="8036618" y="862599"/>
            <a:ext cx="1499009" cy="369332"/>
          </a:xfrm>
          <a:prstGeom prst="rect">
            <a:avLst/>
          </a:prstGeom>
          <a:noFill/>
        </p:spPr>
        <p:txBody>
          <a:bodyPr wrap="square" anchor="ctr">
            <a:spAutoFit/>
          </a:bodyPr>
          <a:lstStyle/>
          <a:p>
            <a:pPr algn="ctr" fontAlgn="auto"/>
            <a:r>
              <a:rPr lang="en-US" altLang="ko-KR" dirty="0">
                <a:solidFill>
                  <a:srgbClr val="4BB053"/>
                </a:solidFill>
                <a:latin typeface="나눔고딕" panose="020D0604000000000000" pitchFamily="50" charset="-127"/>
                <a:ea typeface="나눔고딕" panose="020D0604000000000000" pitchFamily="50" charset="-127"/>
              </a:rPr>
              <a:t>V</a:t>
            </a:r>
            <a:endParaRPr lang="en-US" altLang="ko-KR" dirty="0">
              <a:solidFill>
                <a:srgbClr val="4BB053"/>
              </a:solidFill>
              <a:effectLst/>
              <a:latin typeface="나눔고딕" panose="020D0604000000000000" pitchFamily="50" charset="-127"/>
              <a:ea typeface="나눔고딕" panose="020D0604000000000000" pitchFamily="50" charset="-127"/>
            </a:endParaRPr>
          </a:p>
        </p:txBody>
      </p:sp>
      <p:sp>
        <p:nvSpPr>
          <p:cNvPr id="18" name="TextBox 17">
            <a:extLst>
              <a:ext uri="{FF2B5EF4-FFF2-40B4-BE49-F238E27FC236}">
                <a16:creationId xmlns:a16="http://schemas.microsoft.com/office/drawing/2014/main" id="{2B66B06F-1746-FE2C-6072-0867ECF87D1B}"/>
              </a:ext>
            </a:extLst>
          </p:cNvPr>
          <p:cNvSpPr txBox="1"/>
          <p:nvPr/>
        </p:nvSpPr>
        <p:spPr>
          <a:xfrm>
            <a:off x="2841965" y="3074512"/>
            <a:ext cx="6067799" cy="369332"/>
          </a:xfrm>
          <a:prstGeom prst="rect">
            <a:avLst/>
          </a:prstGeom>
          <a:noFill/>
        </p:spPr>
        <p:txBody>
          <a:bodyPr wrap="square" anchor="ctr">
            <a:spAutoFit/>
          </a:bodyPr>
          <a:lstStyle/>
          <a:p>
            <a:pPr algn="ctr" fontAlgn="auto"/>
            <a:r>
              <a:rPr lang="ko-KR" altLang="en-US" dirty="0" err="1">
                <a:solidFill>
                  <a:srgbClr val="00B0EF"/>
                </a:solidFill>
                <a:latin typeface="나눔고딕" panose="020D0604000000000000" pitchFamily="50" charset="-127"/>
                <a:ea typeface="나눔고딕" panose="020D0604000000000000" pitchFamily="50" charset="-127"/>
              </a:rPr>
              <a:t>간접의문문</a:t>
            </a:r>
            <a:r>
              <a:rPr lang="en-US" altLang="ko-KR" dirty="0">
                <a:solidFill>
                  <a:srgbClr val="00B0EF"/>
                </a:solidFill>
                <a:latin typeface="나눔고딕" panose="020D0604000000000000" pitchFamily="50" charset="-127"/>
                <a:ea typeface="나눔고딕" panose="020D0604000000000000" pitchFamily="50" charset="-127"/>
              </a:rPr>
              <a:t>(to reveal</a:t>
            </a:r>
            <a:r>
              <a:rPr lang="ko-KR" altLang="en-US" dirty="0">
                <a:solidFill>
                  <a:srgbClr val="00B0EF"/>
                </a:solidFill>
                <a:latin typeface="나눔고딕" panose="020D0604000000000000" pitchFamily="50" charset="-127"/>
                <a:ea typeface="나눔고딕" panose="020D0604000000000000" pitchFamily="50" charset="-127"/>
              </a:rPr>
              <a:t>의 목적어</a:t>
            </a:r>
            <a:r>
              <a:rPr lang="en-US" altLang="ko-KR" dirty="0">
                <a:solidFill>
                  <a:srgbClr val="00B0EF"/>
                </a:solidFill>
                <a:latin typeface="나눔고딕" panose="020D0604000000000000" pitchFamily="50" charset="-127"/>
                <a:ea typeface="나눔고딕" panose="020D0604000000000000" pitchFamily="50" charset="-127"/>
              </a:rPr>
              <a:t>): </a:t>
            </a:r>
            <a:r>
              <a:rPr lang="ko-KR" altLang="en-US" dirty="0">
                <a:solidFill>
                  <a:srgbClr val="00B0EF"/>
                </a:solidFill>
                <a:latin typeface="나눔고딕" panose="020D0604000000000000" pitchFamily="50" charset="-127"/>
                <a:ea typeface="나눔고딕" panose="020D0604000000000000" pitchFamily="50" charset="-127"/>
              </a:rPr>
              <a:t>「의문사</a:t>
            </a:r>
            <a:r>
              <a:rPr lang="en-US" altLang="ko-KR" dirty="0">
                <a:solidFill>
                  <a:srgbClr val="00B0EF"/>
                </a:solidFill>
                <a:latin typeface="나눔고딕" panose="020D0604000000000000" pitchFamily="50" charset="-127"/>
                <a:ea typeface="나눔고딕" panose="020D0604000000000000" pitchFamily="50" charset="-127"/>
              </a:rPr>
              <a:t>+</a:t>
            </a:r>
            <a:r>
              <a:rPr lang="ko-KR" altLang="en-US" dirty="0">
                <a:solidFill>
                  <a:srgbClr val="00B0EF"/>
                </a:solidFill>
                <a:latin typeface="나눔고딕" panose="020D0604000000000000" pitchFamily="50" charset="-127"/>
                <a:ea typeface="나눔고딕" panose="020D0604000000000000" pitchFamily="50" charset="-127"/>
              </a:rPr>
              <a:t>주어</a:t>
            </a:r>
            <a:r>
              <a:rPr lang="en-US" altLang="ko-KR" dirty="0">
                <a:solidFill>
                  <a:srgbClr val="00B0EF"/>
                </a:solidFill>
                <a:latin typeface="나눔고딕" panose="020D0604000000000000" pitchFamily="50" charset="-127"/>
                <a:ea typeface="나눔고딕" panose="020D0604000000000000" pitchFamily="50" charset="-127"/>
              </a:rPr>
              <a:t>+</a:t>
            </a:r>
            <a:r>
              <a:rPr lang="ko-KR" altLang="en-US" dirty="0" err="1">
                <a:solidFill>
                  <a:srgbClr val="00B0EF"/>
                </a:solidFill>
                <a:latin typeface="나눔고딕" panose="020D0604000000000000" pitchFamily="50" charset="-127"/>
                <a:ea typeface="나눔고딕" panose="020D0604000000000000" pitchFamily="50" charset="-127"/>
              </a:rPr>
              <a:t>동사」의</a:t>
            </a:r>
            <a:r>
              <a:rPr lang="ko-KR" altLang="en-US" dirty="0">
                <a:solidFill>
                  <a:srgbClr val="00B0EF"/>
                </a:solidFill>
                <a:latin typeface="나눔고딕" panose="020D0604000000000000" pitchFamily="50" charset="-127"/>
                <a:ea typeface="나눔고딕" panose="020D0604000000000000" pitchFamily="50" charset="-127"/>
              </a:rPr>
              <a:t> 어순</a:t>
            </a:r>
            <a:endParaRPr lang="en-US" altLang="ko-KR" dirty="0">
              <a:solidFill>
                <a:srgbClr val="00B0EF"/>
              </a:solidFill>
              <a:effectLst/>
              <a:latin typeface="나눔고딕" panose="020D0604000000000000" pitchFamily="50" charset="-127"/>
              <a:ea typeface="나눔고딕" panose="020D0604000000000000" pitchFamily="50" charset="-127"/>
            </a:endParaRPr>
          </a:p>
        </p:txBody>
      </p:sp>
      <p:cxnSp>
        <p:nvCxnSpPr>
          <p:cNvPr id="20" name="직선 연결선[R] 2">
            <a:extLst>
              <a:ext uri="{FF2B5EF4-FFF2-40B4-BE49-F238E27FC236}">
                <a16:creationId xmlns:a16="http://schemas.microsoft.com/office/drawing/2014/main" id="{3ACA7587-F9E3-2E54-C12D-40E0726E3F45}"/>
              </a:ext>
            </a:extLst>
          </p:cNvPr>
          <p:cNvCxnSpPr>
            <a:cxnSpLocks/>
          </p:cNvCxnSpPr>
          <p:nvPr/>
        </p:nvCxnSpPr>
        <p:spPr>
          <a:xfrm flipH="1">
            <a:off x="1260000" y="3074512"/>
            <a:ext cx="1476000" cy="0"/>
          </a:xfrm>
          <a:prstGeom prst="line">
            <a:avLst/>
          </a:prstGeom>
          <a:ln w="25400">
            <a:solidFill>
              <a:srgbClr val="823687"/>
            </a:solidFill>
          </a:ln>
        </p:spPr>
        <p:style>
          <a:lnRef idx="2">
            <a:schemeClr val="accent1"/>
          </a:lnRef>
          <a:fillRef idx="0">
            <a:schemeClr val="accent1"/>
          </a:fillRef>
          <a:effectRef idx="1">
            <a:schemeClr val="accent1"/>
          </a:effectRef>
          <a:fontRef idx="minor">
            <a:schemeClr val="tx1"/>
          </a:fontRef>
        </p:style>
      </p:cxnSp>
      <p:sp>
        <p:nvSpPr>
          <p:cNvPr id="21" name="TextBox 20">
            <a:extLst>
              <a:ext uri="{FF2B5EF4-FFF2-40B4-BE49-F238E27FC236}">
                <a16:creationId xmlns:a16="http://schemas.microsoft.com/office/drawing/2014/main" id="{F069863E-F7CD-36A5-81D4-6557C83FFC01}"/>
              </a:ext>
            </a:extLst>
          </p:cNvPr>
          <p:cNvSpPr txBox="1"/>
          <p:nvPr/>
        </p:nvSpPr>
        <p:spPr>
          <a:xfrm>
            <a:off x="1071117" y="2226614"/>
            <a:ext cx="3329766" cy="369332"/>
          </a:xfrm>
          <a:prstGeom prst="rect">
            <a:avLst/>
          </a:prstGeom>
          <a:noFill/>
        </p:spPr>
        <p:txBody>
          <a:bodyPr wrap="square" anchor="ctr">
            <a:spAutoFit/>
          </a:bodyPr>
          <a:lstStyle/>
          <a:p>
            <a:pPr algn="ctr" fontAlgn="auto"/>
            <a:r>
              <a:rPr lang="ko-KR" altLang="en-US" dirty="0">
                <a:solidFill>
                  <a:srgbClr val="823687"/>
                </a:solidFill>
                <a:latin typeface="나눔고딕" panose="020D0604000000000000" pitchFamily="50" charset="-127"/>
                <a:ea typeface="나눔고딕" panose="020D0604000000000000" pitchFamily="50" charset="-127"/>
              </a:rPr>
              <a:t>명사적 용법</a:t>
            </a:r>
            <a:r>
              <a:rPr lang="en-US" altLang="ko-KR" dirty="0">
                <a:solidFill>
                  <a:srgbClr val="823687"/>
                </a:solidFill>
                <a:latin typeface="나눔고딕" panose="020D0604000000000000" pitchFamily="50" charset="-127"/>
                <a:ea typeface="나눔고딕" panose="020D0604000000000000" pitchFamily="50" charset="-127"/>
              </a:rPr>
              <a:t>(wanted</a:t>
            </a:r>
            <a:r>
              <a:rPr lang="ko-KR" altLang="en-US" dirty="0">
                <a:solidFill>
                  <a:srgbClr val="823687"/>
                </a:solidFill>
                <a:latin typeface="나눔고딕" panose="020D0604000000000000" pitchFamily="50" charset="-127"/>
                <a:ea typeface="나눔고딕" panose="020D0604000000000000" pitchFamily="50" charset="-127"/>
              </a:rPr>
              <a:t>의 목적어</a:t>
            </a:r>
            <a:r>
              <a:rPr lang="en-US" altLang="ko-KR" dirty="0">
                <a:solidFill>
                  <a:srgbClr val="823687"/>
                </a:solidFill>
                <a:latin typeface="나눔고딕" panose="020D0604000000000000" pitchFamily="50" charset="-127"/>
                <a:ea typeface="나눔고딕" panose="020D0604000000000000" pitchFamily="50" charset="-127"/>
              </a:rPr>
              <a:t>)</a:t>
            </a:r>
            <a:endParaRPr lang="ko-Kore-KR" altLang="en-US" dirty="0">
              <a:solidFill>
                <a:srgbClr val="823687"/>
              </a:solidFill>
              <a:effectLst/>
              <a:latin typeface="나눔고딕" panose="020D0604000000000000" pitchFamily="50" charset="-127"/>
              <a:ea typeface="나눔고딕" panose="020D0604000000000000" pitchFamily="50" charset="-127"/>
            </a:endParaRPr>
          </a:p>
        </p:txBody>
      </p:sp>
      <p:cxnSp>
        <p:nvCxnSpPr>
          <p:cNvPr id="23" name="직선 연결선[R] 16">
            <a:extLst>
              <a:ext uri="{FF2B5EF4-FFF2-40B4-BE49-F238E27FC236}">
                <a16:creationId xmlns:a16="http://schemas.microsoft.com/office/drawing/2014/main" id="{4470EE92-7606-4218-6EFD-CD92F26FE3D9}"/>
              </a:ext>
            </a:extLst>
          </p:cNvPr>
          <p:cNvCxnSpPr>
            <a:cxnSpLocks/>
          </p:cNvCxnSpPr>
          <p:nvPr/>
        </p:nvCxnSpPr>
        <p:spPr>
          <a:xfrm>
            <a:off x="8054548" y="2550219"/>
            <a:ext cx="432000" cy="0"/>
          </a:xfrm>
          <a:prstGeom prst="line">
            <a:avLst/>
          </a:prstGeom>
          <a:ln w="25400">
            <a:solidFill>
              <a:srgbClr val="4BB053"/>
            </a:solidFill>
          </a:ln>
        </p:spPr>
        <p:style>
          <a:lnRef idx="2">
            <a:schemeClr val="accent1"/>
          </a:lnRef>
          <a:fillRef idx="0">
            <a:schemeClr val="accent1"/>
          </a:fillRef>
          <a:effectRef idx="1">
            <a:schemeClr val="accent1"/>
          </a:effectRef>
          <a:fontRef idx="minor">
            <a:schemeClr val="tx1"/>
          </a:fontRef>
        </p:style>
      </p:cxnSp>
      <p:cxnSp>
        <p:nvCxnSpPr>
          <p:cNvPr id="24" name="직선 연결선[R] 16">
            <a:extLst>
              <a:ext uri="{FF2B5EF4-FFF2-40B4-BE49-F238E27FC236}">
                <a16:creationId xmlns:a16="http://schemas.microsoft.com/office/drawing/2014/main" id="{4470EE92-7606-4218-6EFD-CD92F26FE3D9}"/>
              </a:ext>
            </a:extLst>
          </p:cNvPr>
          <p:cNvCxnSpPr>
            <a:cxnSpLocks/>
          </p:cNvCxnSpPr>
          <p:nvPr/>
        </p:nvCxnSpPr>
        <p:spPr>
          <a:xfrm>
            <a:off x="8567231" y="2545496"/>
            <a:ext cx="684000" cy="0"/>
          </a:xfrm>
          <a:prstGeom prst="line">
            <a:avLst/>
          </a:prstGeom>
          <a:ln w="25400">
            <a:solidFill>
              <a:srgbClr val="4BB053"/>
            </a:solidFill>
          </a:ln>
        </p:spPr>
        <p:style>
          <a:lnRef idx="2">
            <a:schemeClr val="accent1"/>
          </a:lnRef>
          <a:fillRef idx="0">
            <a:schemeClr val="accent1"/>
          </a:fillRef>
          <a:effectRef idx="1">
            <a:schemeClr val="accent1"/>
          </a:effectRef>
          <a:fontRef idx="minor">
            <a:schemeClr val="tx1"/>
          </a:fontRef>
        </p:style>
      </p:cxnSp>
      <p:cxnSp>
        <p:nvCxnSpPr>
          <p:cNvPr id="25" name="직선 연결선[R] 16">
            <a:extLst>
              <a:ext uri="{FF2B5EF4-FFF2-40B4-BE49-F238E27FC236}">
                <a16:creationId xmlns:a16="http://schemas.microsoft.com/office/drawing/2014/main" id="{4470EE92-7606-4218-6EFD-CD92F26FE3D9}"/>
              </a:ext>
            </a:extLst>
          </p:cNvPr>
          <p:cNvCxnSpPr>
            <a:cxnSpLocks/>
          </p:cNvCxnSpPr>
          <p:nvPr/>
        </p:nvCxnSpPr>
        <p:spPr>
          <a:xfrm>
            <a:off x="4131752" y="3943991"/>
            <a:ext cx="1188000" cy="0"/>
          </a:xfrm>
          <a:prstGeom prst="line">
            <a:avLst/>
          </a:prstGeom>
          <a:ln w="25400">
            <a:solidFill>
              <a:srgbClr val="4BB053"/>
            </a:solidFill>
          </a:ln>
        </p:spPr>
        <p:style>
          <a:lnRef idx="2">
            <a:schemeClr val="accent1"/>
          </a:lnRef>
          <a:fillRef idx="0">
            <a:schemeClr val="accent1"/>
          </a:fillRef>
          <a:effectRef idx="1">
            <a:schemeClr val="accent1"/>
          </a:effectRef>
          <a:fontRef idx="minor">
            <a:schemeClr val="tx1"/>
          </a:fontRef>
        </p:style>
      </p:cxnSp>
      <p:sp>
        <p:nvSpPr>
          <p:cNvPr id="26" name="TextBox 25">
            <a:extLst>
              <a:ext uri="{FF2B5EF4-FFF2-40B4-BE49-F238E27FC236}">
                <a16:creationId xmlns:a16="http://schemas.microsoft.com/office/drawing/2014/main" id="{3368EE0B-51A7-CB3D-4B21-916C2AD9A35E}"/>
              </a:ext>
            </a:extLst>
          </p:cNvPr>
          <p:cNvSpPr txBox="1"/>
          <p:nvPr/>
        </p:nvSpPr>
        <p:spPr>
          <a:xfrm>
            <a:off x="7521043" y="2196220"/>
            <a:ext cx="1499009" cy="369332"/>
          </a:xfrm>
          <a:prstGeom prst="rect">
            <a:avLst/>
          </a:prstGeom>
          <a:noFill/>
        </p:spPr>
        <p:txBody>
          <a:bodyPr wrap="square" anchor="ctr">
            <a:spAutoFit/>
          </a:bodyPr>
          <a:lstStyle/>
          <a:p>
            <a:pPr algn="ctr" fontAlgn="auto"/>
            <a:r>
              <a:rPr lang="en-US" altLang="ko-KR" dirty="0">
                <a:solidFill>
                  <a:srgbClr val="4BB053"/>
                </a:solidFill>
                <a:latin typeface="나눔고딕" panose="020D0604000000000000" pitchFamily="50" charset="-127"/>
                <a:ea typeface="나눔고딕" panose="020D0604000000000000" pitchFamily="50" charset="-127"/>
              </a:rPr>
              <a:t>S</a:t>
            </a:r>
            <a:endParaRPr lang="en-US" altLang="ko-KR" dirty="0">
              <a:solidFill>
                <a:srgbClr val="4BB053"/>
              </a:solidFill>
              <a:effectLst/>
              <a:latin typeface="나눔고딕" panose="020D0604000000000000" pitchFamily="50" charset="-127"/>
              <a:ea typeface="나눔고딕" panose="020D0604000000000000" pitchFamily="50" charset="-127"/>
            </a:endParaRPr>
          </a:p>
        </p:txBody>
      </p:sp>
      <p:sp>
        <p:nvSpPr>
          <p:cNvPr id="27" name="TextBox 26">
            <a:extLst>
              <a:ext uri="{FF2B5EF4-FFF2-40B4-BE49-F238E27FC236}">
                <a16:creationId xmlns:a16="http://schemas.microsoft.com/office/drawing/2014/main" id="{3368EE0B-51A7-CB3D-4B21-916C2AD9A35E}"/>
              </a:ext>
            </a:extLst>
          </p:cNvPr>
          <p:cNvSpPr txBox="1"/>
          <p:nvPr/>
        </p:nvSpPr>
        <p:spPr>
          <a:xfrm>
            <a:off x="8206830" y="2183406"/>
            <a:ext cx="1499009" cy="369332"/>
          </a:xfrm>
          <a:prstGeom prst="rect">
            <a:avLst/>
          </a:prstGeom>
          <a:noFill/>
        </p:spPr>
        <p:txBody>
          <a:bodyPr wrap="square" anchor="ctr">
            <a:spAutoFit/>
          </a:bodyPr>
          <a:lstStyle/>
          <a:p>
            <a:pPr algn="ctr" fontAlgn="auto"/>
            <a:r>
              <a:rPr lang="en-US" altLang="ko-KR" dirty="0">
                <a:solidFill>
                  <a:srgbClr val="4BB053"/>
                </a:solidFill>
                <a:latin typeface="나눔고딕" panose="020D0604000000000000" pitchFamily="50" charset="-127"/>
                <a:ea typeface="나눔고딕" panose="020D0604000000000000" pitchFamily="50" charset="-127"/>
              </a:rPr>
              <a:t>V1</a:t>
            </a:r>
            <a:endParaRPr lang="en-US" altLang="ko-KR" dirty="0">
              <a:solidFill>
                <a:srgbClr val="4BB053"/>
              </a:solidFill>
              <a:effectLst/>
              <a:latin typeface="나눔고딕" panose="020D0604000000000000" pitchFamily="50" charset="-127"/>
              <a:ea typeface="나눔고딕" panose="020D0604000000000000" pitchFamily="50" charset="-127"/>
            </a:endParaRPr>
          </a:p>
        </p:txBody>
      </p:sp>
      <p:sp>
        <p:nvSpPr>
          <p:cNvPr id="28" name="TextBox 27">
            <a:extLst>
              <a:ext uri="{FF2B5EF4-FFF2-40B4-BE49-F238E27FC236}">
                <a16:creationId xmlns:a16="http://schemas.microsoft.com/office/drawing/2014/main" id="{3368EE0B-51A7-CB3D-4B21-916C2AD9A35E}"/>
              </a:ext>
            </a:extLst>
          </p:cNvPr>
          <p:cNvSpPr txBox="1"/>
          <p:nvPr/>
        </p:nvSpPr>
        <p:spPr>
          <a:xfrm>
            <a:off x="3976247" y="3557628"/>
            <a:ext cx="1499009" cy="369332"/>
          </a:xfrm>
          <a:prstGeom prst="rect">
            <a:avLst/>
          </a:prstGeom>
          <a:noFill/>
        </p:spPr>
        <p:txBody>
          <a:bodyPr wrap="square" anchor="ctr">
            <a:spAutoFit/>
          </a:bodyPr>
          <a:lstStyle/>
          <a:p>
            <a:pPr algn="ctr" fontAlgn="auto"/>
            <a:r>
              <a:rPr lang="en-US" altLang="ko-KR" dirty="0">
                <a:solidFill>
                  <a:srgbClr val="4BB053"/>
                </a:solidFill>
                <a:latin typeface="나눔고딕" panose="020D0604000000000000" pitchFamily="50" charset="-127"/>
                <a:ea typeface="나눔고딕" panose="020D0604000000000000" pitchFamily="50" charset="-127"/>
              </a:rPr>
              <a:t>V2</a:t>
            </a:r>
            <a:endParaRPr lang="en-US" altLang="ko-KR" dirty="0">
              <a:solidFill>
                <a:srgbClr val="4BB053"/>
              </a:solidFill>
              <a:effectLst/>
              <a:latin typeface="나눔고딕" panose="020D0604000000000000" pitchFamily="50" charset="-127"/>
              <a:ea typeface="나눔고딕" panose="020D0604000000000000" pitchFamily="50" charset="-127"/>
            </a:endParaRPr>
          </a:p>
        </p:txBody>
      </p:sp>
      <p:cxnSp>
        <p:nvCxnSpPr>
          <p:cNvPr id="29" name="직선 연결선[R] 2">
            <a:extLst>
              <a:ext uri="{FF2B5EF4-FFF2-40B4-BE49-F238E27FC236}">
                <a16:creationId xmlns:a16="http://schemas.microsoft.com/office/drawing/2014/main" id="{3ACA7587-F9E3-2E54-C12D-40E0726E3F45}"/>
              </a:ext>
            </a:extLst>
          </p:cNvPr>
          <p:cNvCxnSpPr>
            <a:cxnSpLocks/>
          </p:cNvCxnSpPr>
          <p:nvPr/>
        </p:nvCxnSpPr>
        <p:spPr>
          <a:xfrm flipH="1">
            <a:off x="5414323" y="4410253"/>
            <a:ext cx="1296000" cy="0"/>
          </a:xfrm>
          <a:prstGeom prst="line">
            <a:avLst/>
          </a:prstGeom>
          <a:ln w="25400">
            <a:solidFill>
              <a:srgbClr val="823687"/>
            </a:solidFill>
          </a:ln>
        </p:spPr>
        <p:style>
          <a:lnRef idx="2">
            <a:schemeClr val="accent1"/>
          </a:lnRef>
          <a:fillRef idx="0">
            <a:schemeClr val="accent1"/>
          </a:fillRef>
          <a:effectRef idx="1">
            <a:schemeClr val="accent1"/>
          </a:effectRef>
          <a:fontRef idx="minor">
            <a:schemeClr val="tx1"/>
          </a:fontRef>
        </p:style>
      </p:cxnSp>
      <p:sp>
        <p:nvSpPr>
          <p:cNvPr id="31" name="TextBox 30">
            <a:extLst>
              <a:ext uri="{FF2B5EF4-FFF2-40B4-BE49-F238E27FC236}">
                <a16:creationId xmlns:a16="http://schemas.microsoft.com/office/drawing/2014/main" id="{F069863E-F7CD-36A5-81D4-6557C83FFC01}"/>
              </a:ext>
            </a:extLst>
          </p:cNvPr>
          <p:cNvSpPr txBox="1"/>
          <p:nvPr/>
        </p:nvSpPr>
        <p:spPr>
          <a:xfrm>
            <a:off x="5237465" y="4487249"/>
            <a:ext cx="3329766" cy="369332"/>
          </a:xfrm>
          <a:prstGeom prst="rect">
            <a:avLst/>
          </a:prstGeom>
          <a:noFill/>
        </p:spPr>
        <p:txBody>
          <a:bodyPr wrap="square" anchor="ctr">
            <a:spAutoFit/>
          </a:bodyPr>
          <a:lstStyle/>
          <a:p>
            <a:pPr algn="ctr" fontAlgn="auto"/>
            <a:r>
              <a:rPr lang="ko-KR" altLang="en-US" dirty="0">
                <a:solidFill>
                  <a:srgbClr val="823687"/>
                </a:solidFill>
                <a:latin typeface="나눔고딕" panose="020D0604000000000000" pitchFamily="50" charset="-127"/>
                <a:ea typeface="나눔고딕" panose="020D0604000000000000" pitchFamily="50" charset="-127"/>
              </a:rPr>
              <a:t>명사적 용법</a:t>
            </a:r>
            <a:r>
              <a:rPr lang="en-US" altLang="ko-KR" dirty="0">
                <a:solidFill>
                  <a:srgbClr val="823687"/>
                </a:solidFill>
                <a:latin typeface="나눔고딕" panose="020D0604000000000000" pitchFamily="50" charset="-127"/>
                <a:ea typeface="나눔고딕" panose="020D0604000000000000" pitchFamily="50" charset="-127"/>
              </a:rPr>
              <a:t>(started</a:t>
            </a:r>
            <a:r>
              <a:rPr lang="ko-KR" altLang="en-US" dirty="0">
                <a:solidFill>
                  <a:srgbClr val="823687"/>
                </a:solidFill>
                <a:latin typeface="나눔고딕" panose="020D0604000000000000" pitchFamily="50" charset="-127"/>
                <a:ea typeface="나눔고딕" panose="020D0604000000000000" pitchFamily="50" charset="-127"/>
              </a:rPr>
              <a:t>의 목적어</a:t>
            </a:r>
            <a:r>
              <a:rPr lang="en-US" altLang="ko-KR" dirty="0">
                <a:solidFill>
                  <a:srgbClr val="823687"/>
                </a:solidFill>
                <a:latin typeface="나눔고딕" panose="020D0604000000000000" pitchFamily="50" charset="-127"/>
                <a:ea typeface="나눔고딕" panose="020D0604000000000000" pitchFamily="50" charset="-127"/>
              </a:rPr>
              <a:t>)</a:t>
            </a:r>
            <a:endParaRPr lang="ko-Kore-KR" altLang="en-US" dirty="0">
              <a:solidFill>
                <a:srgbClr val="823687"/>
              </a:solidFill>
              <a:effectLst/>
              <a:latin typeface="나눔고딕" panose="020D0604000000000000" pitchFamily="50" charset="-127"/>
              <a:ea typeface="나눔고딕" panose="020D0604000000000000" pitchFamily="50" charset="-127"/>
            </a:endParaRPr>
          </a:p>
        </p:txBody>
      </p:sp>
      <p:sp>
        <p:nvSpPr>
          <p:cNvPr id="33" name="TextBox 32">
            <a:extLst>
              <a:ext uri="{FF2B5EF4-FFF2-40B4-BE49-F238E27FC236}">
                <a16:creationId xmlns:a16="http://schemas.microsoft.com/office/drawing/2014/main" id="{F069863E-F7CD-36A5-81D4-6557C83FFC01}"/>
              </a:ext>
            </a:extLst>
          </p:cNvPr>
          <p:cNvSpPr txBox="1"/>
          <p:nvPr/>
        </p:nvSpPr>
        <p:spPr>
          <a:xfrm>
            <a:off x="5237465" y="3634227"/>
            <a:ext cx="1497791" cy="369332"/>
          </a:xfrm>
          <a:prstGeom prst="rect">
            <a:avLst/>
          </a:prstGeom>
          <a:noFill/>
        </p:spPr>
        <p:txBody>
          <a:bodyPr wrap="square" anchor="ctr">
            <a:spAutoFit/>
          </a:bodyPr>
          <a:lstStyle/>
          <a:p>
            <a:pPr algn="ctr" fontAlgn="auto"/>
            <a:r>
              <a:rPr lang="en-US" altLang="ko-KR" dirty="0">
                <a:solidFill>
                  <a:srgbClr val="823687"/>
                </a:solidFill>
                <a:latin typeface="나눔고딕" panose="020D0604000000000000" pitchFamily="50" charset="-127"/>
                <a:ea typeface="나눔고딕" panose="020D0604000000000000" pitchFamily="50" charset="-127"/>
              </a:rPr>
              <a:t>= working</a:t>
            </a:r>
            <a:endParaRPr lang="ko-Kore-KR" altLang="en-US" dirty="0">
              <a:solidFill>
                <a:srgbClr val="823687"/>
              </a:solidFill>
              <a:effectLst/>
              <a:latin typeface="나눔고딕" panose="020D0604000000000000" pitchFamily="50" charset="-127"/>
              <a:ea typeface="나눔고딕" panose="020D0604000000000000" pitchFamily="50" charset="-127"/>
            </a:endParaRPr>
          </a:p>
        </p:txBody>
      </p:sp>
      <p:cxnSp>
        <p:nvCxnSpPr>
          <p:cNvPr id="2" name="직선 연결선[R] 16">
            <a:extLst>
              <a:ext uri="{FF2B5EF4-FFF2-40B4-BE49-F238E27FC236}">
                <a16:creationId xmlns:a16="http://schemas.microsoft.com/office/drawing/2014/main" id="{7109BA06-9018-7211-3FBF-1A4B9E470DA6}"/>
              </a:ext>
            </a:extLst>
          </p:cNvPr>
          <p:cNvCxnSpPr>
            <a:cxnSpLocks/>
          </p:cNvCxnSpPr>
          <p:nvPr/>
        </p:nvCxnSpPr>
        <p:spPr>
          <a:xfrm>
            <a:off x="8105421" y="1696414"/>
            <a:ext cx="1326255" cy="0"/>
          </a:xfrm>
          <a:prstGeom prst="line">
            <a:avLst/>
          </a:prstGeom>
          <a:ln w="25400">
            <a:solidFill>
              <a:srgbClr val="00B0EF"/>
            </a:solidFill>
          </a:ln>
        </p:spPr>
        <p:style>
          <a:lnRef idx="2">
            <a:schemeClr val="accent1"/>
          </a:lnRef>
          <a:fillRef idx="0">
            <a:schemeClr val="accent1"/>
          </a:fillRef>
          <a:effectRef idx="1">
            <a:schemeClr val="accent1"/>
          </a:effectRef>
          <a:fontRef idx="minor">
            <a:schemeClr val="tx1"/>
          </a:fontRef>
        </p:style>
      </p:cxnSp>
      <p:cxnSp>
        <p:nvCxnSpPr>
          <p:cNvPr id="19" name="직선 연결선[R] 16">
            <a:extLst>
              <a:ext uri="{FF2B5EF4-FFF2-40B4-BE49-F238E27FC236}">
                <a16:creationId xmlns:a16="http://schemas.microsoft.com/office/drawing/2014/main" id="{89A21988-CDE0-DE74-D30A-DF0CE21A4381}"/>
              </a:ext>
            </a:extLst>
          </p:cNvPr>
          <p:cNvCxnSpPr>
            <a:cxnSpLocks/>
          </p:cNvCxnSpPr>
          <p:nvPr/>
        </p:nvCxnSpPr>
        <p:spPr>
          <a:xfrm flipV="1">
            <a:off x="4192131" y="5801144"/>
            <a:ext cx="533620" cy="4848"/>
          </a:xfrm>
          <a:prstGeom prst="line">
            <a:avLst/>
          </a:prstGeom>
          <a:ln w="25400">
            <a:solidFill>
              <a:srgbClr val="00B0EF"/>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42724450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그림 31" descr="직사각형, 스크린샷, 텍스트, 화이트보드이(가) 표시된 사진&#10;&#10;자동 생성된 설명">
            <a:extLst>
              <a:ext uri="{FF2B5EF4-FFF2-40B4-BE49-F238E27FC236}">
                <a16:creationId xmlns:a16="http://schemas.microsoft.com/office/drawing/2014/main" id="{7B01D9F4-E812-0C20-3C7B-88BE3550C768}"/>
              </a:ext>
            </a:extLst>
          </p:cNvPr>
          <p:cNvPicPr>
            <a:picLocks noGrp="1" noRot="1" noMove="1" noResize="1" noEditPoints="1" noAdjustHandles="1" noChangeArrowheads="1" noChangeShapeType="1" noCrop="1"/>
          </p:cNvPicPr>
          <p:nvPr/>
        </p:nvPicPr>
        <p:blipFill>
          <a:blip r:embed="rId2"/>
          <a:stretch>
            <a:fillRect/>
          </a:stretch>
        </p:blipFill>
        <p:spPr>
          <a:xfrm>
            <a:off x="0" y="0"/>
            <a:ext cx="12192000" cy="6858000"/>
          </a:xfrm>
          <a:prstGeom prst="rect">
            <a:avLst/>
          </a:prstGeom>
        </p:spPr>
      </p:pic>
      <p:sp>
        <p:nvSpPr>
          <p:cNvPr id="22" name="TextBox 21">
            <a:extLst>
              <a:ext uri="{FF2B5EF4-FFF2-40B4-BE49-F238E27FC236}">
                <a16:creationId xmlns:a16="http://schemas.microsoft.com/office/drawing/2014/main" id="{2AA0DAB0-76DA-979D-9FA4-FA4F810F2F8C}"/>
              </a:ext>
            </a:extLst>
          </p:cNvPr>
          <p:cNvSpPr txBox="1">
            <a:spLocks/>
          </p:cNvSpPr>
          <p:nvPr/>
        </p:nvSpPr>
        <p:spPr>
          <a:xfrm>
            <a:off x="1260000" y="540000"/>
            <a:ext cx="8306032" cy="4154984"/>
          </a:xfrm>
          <a:prstGeom prst="rect">
            <a:avLst/>
          </a:prstGeom>
          <a:noFill/>
        </p:spPr>
        <p:txBody>
          <a:bodyPr wrap="square" lIns="0" tIns="0" rIns="0" bIns="0" anchor="t">
            <a:spAutoFit/>
          </a:bodyPr>
          <a:lstStyle/>
          <a:p>
            <a:pPr>
              <a:lnSpc>
                <a:spcPct val="250000"/>
              </a:lnSpc>
            </a:pP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He </a:t>
            </a:r>
            <a:r>
              <a:rPr lang="en-US" altLang="ko-Kore-KR" sz="3600" spc="-150" dirty="0">
                <a:solidFill>
                  <a:srgbClr val="E94708"/>
                </a:solidFill>
                <a:latin typeface="Calibri" panose="020F0502020204030204" pitchFamily="34" charset="0"/>
                <a:ea typeface="Noto Sans KR Medium" panose="020B0500000000000000" pitchFamily="34" charset="-128"/>
                <a:cs typeface="Calibri" panose="020F0502020204030204" pitchFamily="34" charset="0"/>
              </a:rPr>
              <a:t>gained access to </a:t>
            </a: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factories by pretending to have different jobs </a:t>
            </a:r>
            <a:r>
              <a:rPr lang="en-US" altLang="ko-Kore-KR" sz="3600" spc="-150" dirty="0">
                <a:solidFill>
                  <a:srgbClr val="00B0EF"/>
                </a:solidFill>
                <a:latin typeface="Calibri" panose="020F0502020204030204" pitchFamily="34" charset="0"/>
                <a:ea typeface="Noto Sans KR Medium" panose="020B0500000000000000" pitchFamily="34" charset="-128"/>
                <a:cs typeface="Calibri" panose="020F0502020204030204" pitchFamily="34" charset="0"/>
              </a:rPr>
              <a:t>[</a:t>
            </a: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like insurance agent or fire inspector</a:t>
            </a:r>
            <a:r>
              <a:rPr lang="en-US" altLang="ko-Kore-KR" sz="3600" spc="-150" dirty="0">
                <a:solidFill>
                  <a:srgbClr val="00B0EF"/>
                </a:solidFill>
                <a:latin typeface="Calibri" panose="020F0502020204030204" pitchFamily="34" charset="0"/>
                <a:ea typeface="Noto Sans KR Medium" panose="020B0500000000000000" pitchFamily="34" charset="-128"/>
                <a:cs typeface="Calibri" panose="020F0502020204030204" pitchFamily="34" charset="0"/>
              </a:rPr>
              <a:t>]</a:t>
            </a: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 </a:t>
            </a:r>
            <a:endParaRPr lang="en-US" altLang="ko-Kore-KR" sz="3600" spc="-150" dirty="0">
              <a:effectLst/>
              <a:latin typeface="Calibri" panose="020F0502020204030204" pitchFamily="34" charset="0"/>
              <a:ea typeface="Noto Sans KR Medium" panose="020B0500000000000000" pitchFamily="34" charset="-128"/>
              <a:cs typeface="Calibri" panose="020F0502020204030204" pitchFamily="34" charset="0"/>
            </a:endParaRPr>
          </a:p>
        </p:txBody>
      </p:sp>
      <p:sp>
        <p:nvSpPr>
          <p:cNvPr id="11" name="TextBox 10">
            <a:extLst>
              <a:ext uri="{FF2B5EF4-FFF2-40B4-BE49-F238E27FC236}">
                <a16:creationId xmlns:a16="http://schemas.microsoft.com/office/drawing/2014/main" id="{37A72230-F7C3-AB78-A4F5-F6DE88500C69}"/>
              </a:ext>
            </a:extLst>
          </p:cNvPr>
          <p:cNvSpPr txBox="1"/>
          <p:nvPr/>
        </p:nvSpPr>
        <p:spPr>
          <a:xfrm>
            <a:off x="11424061" y="1447400"/>
            <a:ext cx="767937" cy="338554"/>
          </a:xfrm>
          <a:prstGeom prst="rect">
            <a:avLst/>
          </a:prstGeom>
          <a:noFill/>
        </p:spPr>
        <p:txBody>
          <a:bodyPr wrap="square" anchor="ctr">
            <a:spAutoFit/>
          </a:bodyPr>
          <a:lstStyle/>
          <a:p>
            <a:pPr algn="ctr"/>
            <a:r>
              <a:rPr lang="en-US" altLang="ko-Kore-KR" sz="1600">
                <a:solidFill>
                  <a:schemeClr val="bg1"/>
                </a:solidFill>
                <a:effectLst/>
                <a:latin typeface="Calibri" panose="020F0502020204030204" pitchFamily="34" charset="0"/>
                <a:ea typeface="Noto Sans KR" panose="020B0500000000000000" pitchFamily="34" charset="-128"/>
                <a:cs typeface="Calibri" panose="020F0502020204030204" pitchFamily="34" charset="0"/>
              </a:rPr>
              <a:t>p.86</a:t>
            </a:r>
            <a:endParaRPr lang="en-US" altLang="ko-Kore-KR" sz="1600" dirty="0">
              <a:solidFill>
                <a:schemeClr val="bg1"/>
              </a:solidFill>
              <a:effectLst/>
              <a:latin typeface="Calibri" panose="020F0502020204030204" pitchFamily="34" charset="0"/>
              <a:ea typeface="Noto Sans KR" panose="020B0500000000000000" pitchFamily="34" charset="-128"/>
              <a:cs typeface="Calibri" panose="020F0502020204030204" pitchFamily="34" charset="0"/>
            </a:endParaRPr>
          </a:p>
        </p:txBody>
      </p:sp>
      <p:sp>
        <p:nvSpPr>
          <p:cNvPr id="5" name="TextBox 4">
            <a:extLst>
              <a:ext uri="{FF2B5EF4-FFF2-40B4-BE49-F238E27FC236}">
                <a16:creationId xmlns:a16="http://schemas.microsoft.com/office/drawing/2014/main" id="{78A0210F-33ED-4CC7-D81D-1422326A7E0C}"/>
              </a:ext>
            </a:extLst>
          </p:cNvPr>
          <p:cNvSpPr txBox="1"/>
          <p:nvPr/>
        </p:nvSpPr>
        <p:spPr>
          <a:xfrm>
            <a:off x="1665978" y="1785954"/>
            <a:ext cx="3130140" cy="369332"/>
          </a:xfrm>
          <a:prstGeom prst="rect">
            <a:avLst/>
          </a:prstGeom>
          <a:noFill/>
        </p:spPr>
        <p:txBody>
          <a:bodyPr wrap="square" anchor="ctr">
            <a:spAutoFit/>
          </a:bodyPr>
          <a:lstStyle/>
          <a:p>
            <a:pPr algn="ctr" fontAlgn="auto"/>
            <a:r>
              <a:rPr lang="en-US" altLang="ko-KR" dirty="0">
                <a:solidFill>
                  <a:srgbClr val="EB470C"/>
                </a:solidFill>
                <a:latin typeface="나눔고딕" panose="020D0604000000000000" pitchFamily="50" charset="-127"/>
                <a:ea typeface="나눔고딕" panose="020D0604000000000000" pitchFamily="50" charset="-127"/>
              </a:rPr>
              <a:t>gain access to: ~</a:t>
            </a:r>
            <a:r>
              <a:rPr lang="ko-KR" altLang="en-US" dirty="0">
                <a:solidFill>
                  <a:srgbClr val="EB470C"/>
                </a:solidFill>
                <a:latin typeface="나눔고딕" panose="020D0604000000000000" pitchFamily="50" charset="-127"/>
                <a:ea typeface="나눔고딕" panose="020D0604000000000000" pitchFamily="50" charset="-127"/>
              </a:rPr>
              <a:t>에 접근하다</a:t>
            </a:r>
            <a:endParaRPr lang="ko-Kore-KR" altLang="en-US" dirty="0">
              <a:solidFill>
                <a:srgbClr val="EB470C"/>
              </a:solidFill>
              <a:latin typeface="나눔고딕" panose="020D0604000000000000" pitchFamily="50" charset="-127"/>
              <a:ea typeface="나눔고딕" panose="020D0604000000000000" pitchFamily="50" charset="-127"/>
            </a:endParaRPr>
          </a:p>
        </p:txBody>
      </p:sp>
      <p:cxnSp>
        <p:nvCxnSpPr>
          <p:cNvPr id="6" name="직선 연결선[R] 16">
            <a:extLst>
              <a:ext uri="{FF2B5EF4-FFF2-40B4-BE49-F238E27FC236}">
                <a16:creationId xmlns:a16="http://schemas.microsoft.com/office/drawing/2014/main" id="{4470EE92-7606-4218-6EFD-CD92F26FE3D9}"/>
              </a:ext>
            </a:extLst>
          </p:cNvPr>
          <p:cNvCxnSpPr>
            <a:cxnSpLocks/>
          </p:cNvCxnSpPr>
          <p:nvPr/>
        </p:nvCxnSpPr>
        <p:spPr>
          <a:xfrm flipV="1">
            <a:off x="6153457" y="1734340"/>
            <a:ext cx="2344143" cy="9696"/>
          </a:xfrm>
          <a:prstGeom prst="line">
            <a:avLst/>
          </a:prstGeom>
          <a:ln w="25400">
            <a:solidFill>
              <a:srgbClr val="00B0EF"/>
            </a:solidFill>
          </a:ln>
        </p:spPr>
        <p:style>
          <a:lnRef idx="2">
            <a:schemeClr val="accent1"/>
          </a:lnRef>
          <a:fillRef idx="0">
            <a:schemeClr val="accent1"/>
          </a:fillRef>
          <a:effectRef idx="1">
            <a:schemeClr val="accent1"/>
          </a:effectRef>
          <a:fontRef idx="minor">
            <a:schemeClr val="tx1"/>
          </a:fontRef>
        </p:style>
      </p:cxnSp>
      <p:sp>
        <p:nvSpPr>
          <p:cNvPr id="7" name="TextBox 6">
            <a:extLst>
              <a:ext uri="{FF2B5EF4-FFF2-40B4-BE49-F238E27FC236}">
                <a16:creationId xmlns:a16="http://schemas.microsoft.com/office/drawing/2014/main" id="{2B66B06F-1746-FE2C-6072-0867ECF87D1B}"/>
              </a:ext>
            </a:extLst>
          </p:cNvPr>
          <p:cNvSpPr txBox="1"/>
          <p:nvPr/>
        </p:nvSpPr>
        <p:spPr>
          <a:xfrm>
            <a:off x="5309606" y="1785954"/>
            <a:ext cx="3995759" cy="369332"/>
          </a:xfrm>
          <a:prstGeom prst="rect">
            <a:avLst/>
          </a:prstGeom>
          <a:noFill/>
        </p:spPr>
        <p:txBody>
          <a:bodyPr wrap="square" anchor="ctr">
            <a:spAutoFit/>
          </a:bodyPr>
          <a:lstStyle/>
          <a:p>
            <a:pPr algn="ctr" fontAlgn="auto"/>
            <a:r>
              <a:rPr lang="en-US" altLang="ko-KR" dirty="0">
                <a:solidFill>
                  <a:srgbClr val="00B0EF"/>
                </a:solidFill>
                <a:latin typeface="나눔고딕" panose="020D0604000000000000" pitchFamily="50" charset="-127"/>
                <a:ea typeface="나눔고딕" panose="020D0604000000000000" pitchFamily="50" charset="-127"/>
              </a:rPr>
              <a:t>by v-</a:t>
            </a:r>
            <a:r>
              <a:rPr lang="en-US" altLang="ko-KR" dirty="0" err="1">
                <a:solidFill>
                  <a:srgbClr val="00B0EF"/>
                </a:solidFill>
                <a:latin typeface="나눔고딕" panose="020D0604000000000000" pitchFamily="50" charset="-127"/>
                <a:ea typeface="나눔고딕" panose="020D0604000000000000" pitchFamily="50" charset="-127"/>
              </a:rPr>
              <a:t>ing</a:t>
            </a:r>
            <a:r>
              <a:rPr lang="en-US" altLang="ko-KR" dirty="0">
                <a:solidFill>
                  <a:srgbClr val="00B0EF"/>
                </a:solidFill>
                <a:latin typeface="나눔고딕" panose="020D0604000000000000" pitchFamily="50" charset="-127"/>
                <a:ea typeface="나눔고딕" panose="020D0604000000000000" pitchFamily="50" charset="-127"/>
              </a:rPr>
              <a:t>: ~</a:t>
            </a:r>
            <a:r>
              <a:rPr lang="ko-KR" altLang="en-US" dirty="0">
                <a:solidFill>
                  <a:srgbClr val="00B0EF"/>
                </a:solidFill>
                <a:latin typeface="나눔고딕" panose="020D0604000000000000" pitchFamily="50" charset="-127"/>
                <a:ea typeface="나눔고딕" panose="020D0604000000000000" pitchFamily="50" charset="-127"/>
              </a:rPr>
              <a:t>함으로써</a:t>
            </a:r>
            <a:endParaRPr lang="en-US" altLang="ko-KR" dirty="0">
              <a:solidFill>
                <a:srgbClr val="00B0EF"/>
              </a:solidFill>
              <a:effectLst/>
              <a:latin typeface="나눔고딕" panose="020D0604000000000000" pitchFamily="50" charset="-127"/>
              <a:ea typeface="나눔고딕" panose="020D0604000000000000" pitchFamily="50" charset="-127"/>
            </a:endParaRPr>
          </a:p>
        </p:txBody>
      </p:sp>
      <p:sp>
        <p:nvSpPr>
          <p:cNvPr id="9" name="TextBox 8">
            <a:extLst>
              <a:ext uri="{FF2B5EF4-FFF2-40B4-BE49-F238E27FC236}">
                <a16:creationId xmlns:a16="http://schemas.microsoft.com/office/drawing/2014/main" id="{2B66B06F-1746-FE2C-6072-0867ECF87D1B}"/>
              </a:ext>
            </a:extLst>
          </p:cNvPr>
          <p:cNvSpPr txBox="1"/>
          <p:nvPr/>
        </p:nvSpPr>
        <p:spPr>
          <a:xfrm>
            <a:off x="3023607" y="3029444"/>
            <a:ext cx="3995759" cy="369332"/>
          </a:xfrm>
          <a:prstGeom prst="rect">
            <a:avLst/>
          </a:prstGeom>
          <a:noFill/>
        </p:spPr>
        <p:txBody>
          <a:bodyPr wrap="square" anchor="ctr">
            <a:spAutoFit/>
          </a:bodyPr>
          <a:lstStyle/>
          <a:p>
            <a:pPr algn="ctr" fontAlgn="auto"/>
            <a:r>
              <a:rPr lang="ko-KR" altLang="en-US" dirty="0" err="1">
                <a:solidFill>
                  <a:srgbClr val="00B0EF"/>
                </a:solidFill>
                <a:latin typeface="나눔고딕" panose="020D0604000000000000" pitchFamily="50" charset="-127"/>
                <a:ea typeface="나눔고딕" panose="020D0604000000000000" pitchFamily="50" charset="-127"/>
              </a:rPr>
              <a:t>전치사구</a:t>
            </a:r>
            <a:endParaRPr lang="en-US" altLang="ko-KR" dirty="0">
              <a:solidFill>
                <a:srgbClr val="00B0EF"/>
              </a:solidFill>
              <a:effectLst/>
              <a:latin typeface="나눔고딕" panose="020D0604000000000000" pitchFamily="50" charset="-127"/>
              <a:ea typeface="나눔고딕" panose="020D0604000000000000" pitchFamily="50" charset="-127"/>
            </a:endParaRPr>
          </a:p>
        </p:txBody>
      </p:sp>
      <p:cxnSp>
        <p:nvCxnSpPr>
          <p:cNvPr id="2" name="직선 연결선[R] 16">
            <a:extLst>
              <a:ext uri="{FF2B5EF4-FFF2-40B4-BE49-F238E27FC236}">
                <a16:creationId xmlns:a16="http://schemas.microsoft.com/office/drawing/2014/main" id="{27B8CE35-614D-ADAF-6B46-DFF127FB87EF}"/>
              </a:ext>
            </a:extLst>
          </p:cNvPr>
          <p:cNvCxnSpPr>
            <a:cxnSpLocks/>
          </p:cNvCxnSpPr>
          <p:nvPr/>
        </p:nvCxnSpPr>
        <p:spPr>
          <a:xfrm>
            <a:off x="1796015" y="1710677"/>
            <a:ext cx="2755437" cy="0"/>
          </a:xfrm>
          <a:prstGeom prst="line">
            <a:avLst/>
          </a:prstGeom>
          <a:ln w="25400">
            <a:solidFill>
              <a:srgbClr val="00B0EF"/>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56636840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그림 31" descr="직사각형, 스크린샷, 텍스트, 화이트보드이(가) 표시된 사진&#10;&#10;자동 생성된 설명">
            <a:extLst>
              <a:ext uri="{FF2B5EF4-FFF2-40B4-BE49-F238E27FC236}">
                <a16:creationId xmlns:a16="http://schemas.microsoft.com/office/drawing/2014/main" id="{7B01D9F4-E812-0C20-3C7B-88BE3550C768}"/>
              </a:ext>
            </a:extLst>
          </p:cNvPr>
          <p:cNvPicPr>
            <a:picLocks noGrp="1" noRot="1" noMove="1" noResize="1" noEditPoints="1" noAdjustHandles="1" noChangeArrowheads="1" noChangeShapeType="1" noCrop="1"/>
          </p:cNvPicPr>
          <p:nvPr/>
        </p:nvPicPr>
        <p:blipFill>
          <a:blip r:embed="rId2"/>
          <a:stretch>
            <a:fillRect/>
          </a:stretch>
        </p:blipFill>
        <p:spPr>
          <a:xfrm>
            <a:off x="0" y="0"/>
            <a:ext cx="12192000" cy="6858000"/>
          </a:xfrm>
          <a:prstGeom prst="rect">
            <a:avLst/>
          </a:prstGeom>
        </p:spPr>
      </p:pic>
      <p:sp>
        <p:nvSpPr>
          <p:cNvPr id="22" name="TextBox 21">
            <a:extLst>
              <a:ext uri="{FF2B5EF4-FFF2-40B4-BE49-F238E27FC236}">
                <a16:creationId xmlns:a16="http://schemas.microsoft.com/office/drawing/2014/main" id="{2AA0DAB0-76DA-979D-9FA4-FA4F810F2F8C}"/>
              </a:ext>
            </a:extLst>
          </p:cNvPr>
          <p:cNvSpPr txBox="1">
            <a:spLocks/>
          </p:cNvSpPr>
          <p:nvPr/>
        </p:nvSpPr>
        <p:spPr>
          <a:xfrm>
            <a:off x="1260000" y="540000"/>
            <a:ext cx="8306032" cy="5539978"/>
          </a:xfrm>
          <a:prstGeom prst="rect">
            <a:avLst/>
          </a:prstGeom>
          <a:noFill/>
        </p:spPr>
        <p:txBody>
          <a:bodyPr wrap="square" lIns="0" tIns="0" rIns="0" bIns="0" anchor="t">
            <a:spAutoFit/>
          </a:bodyPr>
          <a:lstStyle/>
          <a:p>
            <a:pPr>
              <a:lnSpc>
                <a:spcPct val="250000"/>
              </a:lnSpc>
            </a:pP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Once inside, he would photograph the children </a:t>
            </a:r>
            <a:r>
              <a:rPr lang="en-US" altLang="ko-Kore-KR" sz="3600" spc="-150" dirty="0">
                <a:solidFill>
                  <a:srgbClr val="00B0EF"/>
                </a:solidFill>
                <a:latin typeface="Calibri" panose="020F0502020204030204" pitchFamily="34" charset="0"/>
                <a:ea typeface="Noto Sans KR Medium" panose="020B0500000000000000" pitchFamily="34" charset="-128"/>
                <a:cs typeface="Calibri" panose="020F0502020204030204" pitchFamily="34" charset="0"/>
              </a:rPr>
              <a:t>[</a:t>
            </a: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working there</a:t>
            </a:r>
            <a:r>
              <a:rPr lang="en-US" altLang="ko-Kore-KR" sz="3600" spc="-150" dirty="0">
                <a:solidFill>
                  <a:srgbClr val="00B0EF"/>
                </a:solidFill>
                <a:latin typeface="Calibri" panose="020F0502020204030204" pitchFamily="34" charset="0"/>
                <a:ea typeface="Noto Sans KR Medium" panose="020B0500000000000000" pitchFamily="34" charset="-128"/>
                <a:cs typeface="Calibri" panose="020F0502020204030204" pitchFamily="34" charset="0"/>
              </a:rPr>
              <a:t>]</a:t>
            </a: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 He would also ask their names and ages and record information </a:t>
            </a:r>
            <a:r>
              <a:rPr lang="en-US" altLang="ko-Kore-KR" sz="3600" spc="-150" dirty="0">
                <a:solidFill>
                  <a:srgbClr val="00B0EF"/>
                </a:solidFill>
                <a:latin typeface="Calibri" panose="020F0502020204030204" pitchFamily="34" charset="0"/>
                <a:ea typeface="Noto Sans KR Medium" panose="020B0500000000000000" pitchFamily="34" charset="-128"/>
                <a:cs typeface="Calibri" panose="020F0502020204030204" pitchFamily="34" charset="0"/>
              </a:rPr>
              <a:t>[</a:t>
            </a: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about their living and working conditions</a:t>
            </a:r>
            <a:r>
              <a:rPr lang="en-US" altLang="ko-Kore-KR" sz="3600" spc="-150" dirty="0">
                <a:solidFill>
                  <a:srgbClr val="00B0EF"/>
                </a:solidFill>
                <a:latin typeface="Calibri" panose="020F0502020204030204" pitchFamily="34" charset="0"/>
                <a:ea typeface="Noto Sans KR Medium" panose="020B0500000000000000" pitchFamily="34" charset="-128"/>
                <a:cs typeface="Calibri" panose="020F0502020204030204" pitchFamily="34" charset="0"/>
              </a:rPr>
              <a:t>]</a:t>
            </a: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a:t>
            </a:r>
            <a:endParaRPr lang="en-US" altLang="ko-Kore-KR" sz="3600" spc="-150" dirty="0">
              <a:effectLst/>
              <a:latin typeface="Calibri" panose="020F0502020204030204" pitchFamily="34" charset="0"/>
              <a:ea typeface="Noto Sans KR Medium" panose="020B0500000000000000" pitchFamily="34" charset="-128"/>
              <a:cs typeface="Calibri" panose="020F0502020204030204" pitchFamily="34" charset="0"/>
            </a:endParaRPr>
          </a:p>
        </p:txBody>
      </p:sp>
      <p:sp>
        <p:nvSpPr>
          <p:cNvPr id="11" name="TextBox 10">
            <a:extLst>
              <a:ext uri="{FF2B5EF4-FFF2-40B4-BE49-F238E27FC236}">
                <a16:creationId xmlns:a16="http://schemas.microsoft.com/office/drawing/2014/main" id="{37A72230-F7C3-AB78-A4F5-F6DE88500C69}"/>
              </a:ext>
            </a:extLst>
          </p:cNvPr>
          <p:cNvSpPr txBox="1"/>
          <p:nvPr/>
        </p:nvSpPr>
        <p:spPr>
          <a:xfrm>
            <a:off x="11424061" y="1447400"/>
            <a:ext cx="767937" cy="338554"/>
          </a:xfrm>
          <a:prstGeom prst="rect">
            <a:avLst/>
          </a:prstGeom>
          <a:noFill/>
        </p:spPr>
        <p:txBody>
          <a:bodyPr wrap="square" anchor="ctr">
            <a:spAutoFit/>
          </a:bodyPr>
          <a:lstStyle/>
          <a:p>
            <a:pPr algn="ctr"/>
            <a:r>
              <a:rPr lang="en-US" altLang="ko-Kore-KR" sz="1600">
                <a:solidFill>
                  <a:schemeClr val="bg1"/>
                </a:solidFill>
                <a:effectLst/>
                <a:latin typeface="Calibri" panose="020F0502020204030204" pitchFamily="34" charset="0"/>
                <a:ea typeface="Noto Sans KR" panose="020B0500000000000000" pitchFamily="34" charset="-128"/>
                <a:cs typeface="Calibri" panose="020F0502020204030204" pitchFamily="34" charset="0"/>
              </a:rPr>
              <a:t>p.86</a:t>
            </a:r>
            <a:endParaRPr lang="en-US" altLang="ko-Kore-KR" sz="1600" dirty="0">
              <a:solidFill>
                <a:schemeClr val="bg1"/>
              </a:solidFill>
              <a:effectLst/>
              <a:latin typeface="Calibri" panose="020F0502020204030204" pitchFamily="34" charset="0"/>
              <a:ea typeface="Noto Sans KR" panose="020B0500000000000000" pitchFamily="34" charset="-128"/>
              <a:cs typeface="Calibri" panose="020F0502020204030204" pitchFamily="34" charset="0"/>
            </a:endParaRPr>
          </a:p>
        </p:txBody>
      </p:sp>
      <p:cxnSp>
        <p:nvCxnSpPr>
          <p:cNvPr id="5" name="직선 연결선[R] 16">
            <a:extLst>
              <a:ext uri="{FF2B5EF4-FFF2-40B4-BE49-F238E27FC236}">
                <a16:creationId xmlns:a16="http://schemas.microsoft.com/office/drawing/2014/main" id="{4470EE92-7606-4218-6EFD-CD92F26FE3D9}"/>
              </a:ext>
            </a:extLst>
          </p:cNvPr>
          <p:cNvCxnSpPr>
            <a:cxnSpLocks/>
          </p:cNvCxnSpPr>
          <p:nvPr/>
        </p:nvCxnSpPr>
        <p:spPr>
          <a:xfrm flipV="1">
            <a:off x="4582068" y="3023559"/>
            <a:ext cx="1044000" cy="1255"/>
          </a:xfrm>
          <a:prstGeom prst="line">
            <a:avLst/>
          </a:prstGeom>
          <a:ln w="25400">
            <a:solidFill>
              <a:srgbClr val="00B0EF"/>
            </a:solidFill>
          </a:ln>
        </p:spPr>
        <p:style>
          <a:lnRef idx="2">
            <a:schemeClr val="accent1"/>
          </a:lnRef>
          <a:fillRef idx="0">
            <a:schemeClr val="accent1"/>
          </a:fillRef>
          <a:effectRef idx="1">
            <a:schemeClr val="accent1"/>
          </a:effectRef>
          <a:fontRef idx="minor">
            <a:schemeClr val="tx1"/>
          </a:fontRef>
        </p:style>
      </p:cxnSp>
      <p:cxnSp>
        <p:nvCxnSpPr>
          <p:cNvPr id="6" name="직선 연결선[R] 16">
            <a:extLst>
              <a:ext uri="{FF2B5EF4-FFF2-40B4-BE49-F238E27FC236}">
                <a16:creationId xmlns:a16="http://schemas.microsoft.com/office/drawing/2014/main" id="{4470EE92-7606-4218-6EFD-CD92F26FE3D9}"/>
              </a:ext>
            </a:extLst>
          </p:cNvPr>
          <p:cNvCxnSpPr>
            <a:cxnSpLocks/>
          </p:cNvCxnSpPr>
          <p:nvPr/>
        </p:nvCxnSpPr>
        <p:spPr>
          <a:xfrm flipV="1">
            <a:off x="6444785" y="3035215"/>
            <a:ext cx="648000" cy="1255"/>
          </a:xfrm>
          <a:prstGeom prst="line">
            <a:avLst/>
          </a:prstGeom>
          <a:ln w="25400">
            <a:solidFill>
              <a:srgbClr val="00B0EF"/>
            </a:solidFill>
          </a:ln>
        </p:spPr>
        <p:style>
          <a:lnRef idx="2">
            <a:schemeClr val="accent1"/>
          </a:lnRef>
          <a:fillRef idx="0">
            <a:schemeClr val="accent1"/>
          </a:fillRef>
          <a:effectRef idx="1">
            <a:schemeClr val="accent1"/>
          </a:effectRef>
          <a:fontRef idx="minor">
            <a:schemeClr val="tx1"/>
          </a:fontRef>
        </p:style>
      </p:cxnSp>
      <p:sp>
        <p:nvSpPr>
          <p:cNvPr id="7" name="TextBox 6">
            <a:extLst>
              <a:ext uri="{FF2B5EF4-FFF2-40B4-BE49-F238E27FC236}">
                <a16:creationId xmlns:a16="http://schemas.microsoft.com/office/drawing/2014/main" id="{2B66B06F-1746-FE2C-6072-0867ECF87D1B}"/>
              </a:ext>
            </a:extLst>
          </p:cNvPr>
          <p:cNvSpPr txBox="1"/>
          <p:nvPr/>
        </p:nvSpPr>
        <p:spPr>
          <a:xfrm>
            <a:off x="4253943" y="3071467"/>
            <a:ext cx="3497781" cy="369332"/>
          </a:xfrm>
          <a:prstGeom prst="rect">
            <a:avLst/>
          </a:prstGeom>
          <a:noFill/>
        </p:spPr>
        <p:txBody>
          <a:bodyPr wrap="square" anchor="ctr">
            <a:spAutoFit/>
          </a:bodyPr>
          <a:lstStyle/>
          <a:p>
            <a:pPr algn="ctr" fontAlgn="auto"/>
            <a:r>
              <a:rPr lang="en-US" altLang="ko-KR" dirty="0">
                <a:solidFill>
                  <a:srgbClr val="00B0EF"/>
                </a:solidFill>
                <a:latin typeface="나눔고딕" panose="020D0604000000000000" pitchFamily="50" charset="-127"/>
                <a:ea typeface="나눔고딕" panose="020D0604000000000000" pitchFamily="50" charset="-127"/>
              </a:rPr>
              <a:t>V1</a:t>
            </a:r>
            <a:endParaRPr lang="en-US" altLang="ko-KR" dirty="0">
              <a:solidFill>
                <a:srgbClr val="00B0EF"/>
              </a:solidFill>
              <a:effectLst/>
              <a:latin typeface="나눔고딕" panose="020D0604000000000000" pitchFamily="50" charset="-127"/>
              <a:ea typeface="나눔고딕" panose="020D0604000000000000" pitchFamily="50" charset="-127"/>
            </a:endParaRPr>
          </a:p>
        </p:txBody>
      </p:sp>
      <p:grpSp>
        <p:nvGrpSpPr>
          <p:cNvPr id="8" name="그룹 7">
            <a:extLst>
              <a:ext uri="{FF2B5EF4-FFF2-40B4-BE49-F238E27FC236}">
                <a16:creationId xmlns:a16="http://schemas.microsoft.com/office/drawing/2014/main" id="{2885C64E-AC8A-A8BF-B180-71FA5BE7A9F1}"/>
              </a:ext>
            </a:extLst>
          </p:cNvPr>
          <p:cNvGrpSpPr/>
          <p:nvPr/>
        </p:nvGrpSpPr>
        <p:grpSpPr>
          <a:xfrm>
            <a:off x="5091953" y="3007730"/>
            <a:ext cx="708212" cy="248813"/>
            <a:chOff x="2012804" y="6243835"/>
            <a:chExt cx="912118" cy="263497"/>
          </a:xfrm>
        </p:grpSpPr>
        <p:cxnSp>
          <p:nvCxnSpPr>
            <p:cNvPr id="9" name="직선 연결선 8">
              <a:extLst>
                <a:ext uri="{FF2B5EF4-FFF2-40B4-BE49-F238E27FC236}">
                  <a16:creationId xmlns:a16="http://schemas.microsoft.com/office/drawing/2014/main" id="{5FD5D06C-63E0-CDE6-0714-1179580C5694}"/>
                </a:ext>
              </a:extLst>
            </p:cNvPr>
            <p:cNvCxnSpPr/>
            <p:nvPr/>
          </p:nvCxnSpPr>
          <p:spPr>
            <a:xfrm>
              <a:off x="2012804" y="6243835"/>
              <a:ext cx="0" cy="263497"/>
            </a:xfrm>
            <a:prstGeom prst="line">
              <a:avLst/>
            </a:prstGeom>
            <a:ln w="28575">
              <a:solidFill>
                <a:srgbClr val="00B0EF"/>
              </a:solidFill>
            </a:ln>
          </p:spPr>
          <p:style>
            <a:lnRef idx="2">
              <a:schemeClr val="accent1"/>
            </a:lnRef>
            <a:fillRef idx="0">
              <a:schemeClr val="accent1"/>
            </a:fillRef>
            <a:effectRef idx="1">
              <a:schemeClr val="accent1"/>
            </a:effectRef>
            <a:fontRef idx="minor">
              <a:schemeClr val="tx1"/>
            </a:fontRef>
          </p:style>
        </p:cxnSp>
        <p:cxnSp>
          <p:nvCxnSpPr>
            <p:cNvPr id="10" name="직선 연결선 9">
              <a:extLst>
                <a:ext uri="{FF2B5EF4-FFF2-40B4-BE49-F238E27FC236}">
                  <a16:creationId xmlns:a16="http://schemas.microsoft.com/office/drawing/2014/main" id="{EAF677C6-42D9-9E6E-1086-50C38A5787E1}"/>
                </a:ext>
              </a:extLst>
            </p:cNvPr>
            <p:cNvCxnSpPr/>
            <p:nvPr/>
          </p:nvCxnSpPr>
          <p:spPr>
            <a:xfrm>
              <a:off x="2013515" y="6498454"/>
              <a:ext cx="911407" cy="0"/>
            </a:xfrm>
            <a:prstGeom prst="line">
              <a:avLst/>
            </a:prstGeom>
            <a:ln w="28575">
              <a:solidFill>
                <a:srgbClr val="00B0EF"/>
              </a:solidFill>
            </a:ln>
          </p:spPr>
          <p:style>
            <a:lnRef idx="2">
              <a:schemeClr val="accent1"/>
            </a:lnRef>
            <a:fillRef idx="0">
              <a:schemeClr val="accent1"/>
            </a:fillRef>
            <a:effectRef idx="1">
              <a:schemeClr val="accent1"/>
            </a:effectRef>
            <a:fontRef idx="minor">
              <a:schemeClr val="tx1"/>
            </a:fontRef>
          </p:style>
        </p:cxnSp>
      </p:grpSp>
      <p:grpSp>
        <p:nvGrpSpPr>
          <p:cNvPr id="12" name="그룹 11">
            <a:extLst>
              <a:ext uri="{FF2B5EF4-FFF2-40B4-BE49-F238E27FC236}">
                <a16:creationId xmlns:a16="http://schemas.microsoft.com/office/drawing/2014/main" id="{A8FAC303-A5A5-0B6A-64B6-4B0F15243A61}"/>
              </a:ext>
            </a:extLst>
          </p:cNvPr>
          <p:cNvGrpSpPr/>
          <p:nvPr/>
        </p:nvGrpSpPr>
        <p:grpSpPr>
          <a:xfrm flipH="1">
            <a:off x="6204468" y="3043917"/>
            <a:ext cx="581814" cy="212363"/>
            <a:chOff x="2012804" y="6243835"/>
            <a:chExt cx="912118" cy="263497"/>
          </a:xfrm>
        </p:grpSpPr>
        <p:cxnSp>
          <p:nvCxnSpPr>
            <p:cNvPr id="13" name="직선 연결선 12">
              <a:extLst>
                <a:ext uri="{FF2B5EF4-FFF2-40B4-BE49-F238E27FC236}">
                  <a16:creationId xmlns:a16="http://schemas.microsoft.com/office/drawing/2014/main" id="{E4FE639B-5324-AA2D-D62B-7942FB23B08B}"/>
                </a:ext>
              </a:extLst>
            </p:cNvPr>
            <p:cNvCxnSpPr/>
            <p:nvPr/>
          </p:nvCxnSpPr>
          <p:spPr>
            <a:xfrm>
              <a:off x="2012804" y="6243835"/>
              <a:ext cx="0" cy="263497"/>
            </a:xfrm>
            <a:prstGeom prst="line">
              <a:avLst/>
            </a:prstGeom>
            <a:ln w="28575">
              <a:solidFill>
                <a:srgbClr val="23BBF1"/>
              </a:solidFill>
            </a:ln>
          </p:spPr>
          <p:style>
            <a:lnRef idx="2">
              <a:schemeClr val="accent1"/>
            </a:lnRef>
            <a:fillRef idx="0">
              <a:schemeClr val="accent1"/>
            </a:fillRef>
            <a:effectRef idx="1">
              <a:schemeClr val="accent1"/>
            </a:effectRef>
            <a:fontRef idx="minor">
              <a:schemeClr val="tx1"/>
            </a:fontRef>
          </p:style>
        </p:cxnSp>
        <p:cxnSp>
          <p:nvCxnSpPr>
            <p:cNvPr id="14" name="직선 연결선 13">
              <a:extLst>
                <a:ext uri="{FF2B5EF4-FFF2-40B4-BE49-F238E27FC236}">
                  <a16:creationId xmlns:a16="http://schemas.microsoft.com/office/drawing/2014/main" id="{5015226C-7DC0-F634-0653-608A67A75C9B}"/>
                </a:ext>
              </a:extLst>
            </p:cNvPr>
            <p:cNvCxnSpPr/>
            <p:nvPr/>
          </p:nvCxnSpPr>
          <p:spPr>
            <a:xfrm>
              <a:off x="2013515" y="6498454"/>
              <a:ext cx="911407" cy="0"/>
            </a:xfrm>
            <a:prstGeom prst="line">
              <a:avLst/>
            </a:prstGeom>
            <a:ln w="28575">
              <a:solidFill>
                <a:srgbClr val="23BBF1"/>
              </a:solidFill>
            </a:ln>
          </p:spPr>
          <p:style>
            <a:lnRef idx="2">
              <a:schemeClr val="accent1"/>
            </a:lnRef>
            <a:fillRef idx="0">
              <a:schemeClr val="accent1"/>
            </a:fillRef>
            <a:effectRef idx="1">
              <a:schemeClr val="accent1"/>
            </a:effectRef>
            <a:fontRef idx="minor">
              <a:schemeClr val="tx1"/>
            </a:fontRef>
          </p:style>
        </p:cxnSp>
      </p:grpSp>
      <p:sp>
        <p:nvSpPr>
          <p:cNvPr id="15" name="TextBox 14">
            <a:extLst>
              <a:ext uri="{FF2B5EF4-FFF2-40B4-BE49-F238E27FC236}">
                <a16:creationId xmlns:a16="http://schemas.microsoft.com/office/drawing/2014/main" id="{416695F2-9951-E1F8-8A23-BB93C1DD1002}"/>
              </a:ext>
            </a:extLst>
          </p:cNvPr>
          <p:cNvSpPr txBox="1"/>
          <p:nvPr/>
        </p:nvSpPr>
        <p:spPr>
          <a:xfrm>
            <a:off x="2720123" y="4454786"/>
            <a:ext cx="1601206" cy="369332"/>
          </a:xfrm>
          <a:prstGeom prst="rect">
            <a:avLst/>
          </a:prstGeom>
          <a:noFill/>
        </p:spPr>
        <p:txBody>
          <a:bodyPr wrap="square" anchor="ctr">
            <a:spAutoFit/>
          </a:bodyPr>
          <a:lstStyle/>
          <a:p>
            <a:pPr algn="ctr" fontAlgn="auto"/>
            <a:r>
              <a:rPr lang="en-US" altLang="ko-KR" dirty="0">
                <a:solidFill>
                  <a:srgbClr val="00B0F0"/>
                </a:solidFill>
                <a:latin typeface="Calibri" panose="020F0502020204030204" pitchFamily="34" charset="0"/>
                <a:ea typeface="Noto Sans KR" panose="020B0500000000000000" pitchFamily="34" charset="-128"/>
                <a:cs typeface="Calibri" panose="020F0502020204030204" pitchFamily="34" charset="0"/>
              </a:rPr>
              <a:t>(would) </a:t>
            </a:r>
            <a:endParaRPr lang="ko-Kore-KR" altLang="en-US" dirty="0">
              <a:solidFill>
                <a:srgbClr val="00B0F0"/>
              </a:solidFill>
              <a:effectLst/>
              <a:latin typeface="Calibri" panose="020F0502020204030204" pitchFamily="34" charset="0"/>
              <a:ea typeface="Noto Sans KR" panose="020B0500000000000000" pitchFamily="34" charset="-128"/>
              <a:cs typeface="Calibri" panose="020F0502020204030204" pitchFamily="34" charset="0"/>
            </a:endParaRPr>
          </a:p>
        </p:txBody>
      </p:sp>
      <p:grpSp>
        <p:nvGrpSpPr>
          <p:cNvPr id="16" name="그룹 15">
            <a:extLst>
              <a:ext uri="{FF2B5EF4-FFF2-40B4-BE49-F238E27FC236}">
                <a16:creationId xmlns:a16="http://schemas.microsoft.com/office/drawing/2014/main" id="{F62F17DF-B53A-6C3E-C746-6E67D730EF75}"/>
              </a:ext>
            </a:extLst>
          </p:cNvPr>
          <p:cNvGrpSpPr/>
          <p:nvPr/>
        </p:nvGrpSpPr>
        <p:grpSpPr>
          <a:xfrm>
            <a:off x="3315516" y="4296555"/>
            <a:ext cx="408267" cy="212256"/>
            <a:chOff x="9960619" y="3011228"/>
            <a:chExt cx="408267" cy="212256"/>
          </a:xfrm>
        </p:grpSpPr>
        <p:cxnSp>
          <p:nvCxnSpPr>
            <p:cNvPr id="17" name="직선 연결선[R] 50">
              <a:extLst>
                <a:ext uri="{FF2B5EF4-FFF2-40B4-BE49-F238E27FC236}">
                  <a16:creationId xmlns:a16="http://schemas.microsoft.com/office/drawing/2014/main" id="{9D1D3C47-5050-AFF5-799C-FB32D9C6306A}"/>
                </a:ext>
              </a:extLst>
            </p:cNvPr>
            <p:cNvCxnSpPr>
              <a:cxnSpLocks/>
            </p:cNvCxnSpPr>
            <p:nvPr/>
          </p:nvCxnSpPr>
          <p:spPr>
            <a:xfrm flipH="1">
              <a:off x="9960619" y="3011228"/>
              <a:ext cx="212256" cy="211798"/>
            </a:xfrm>
            <a:prstGeom prst="line">
              <a:avLst/>
            </a:prstGeom>
            <a:ln w="25400">
              <a:solidFill>
                <a:srgbClr val="00B0EF"/>
              </a:solidFill>
            </a:ln>
          </p:spPr>
          <p:style>
            <a:lnRef idx="2">
              <a:schemeClr val="accent1"/>
            </a:lnRef>
            <a:fillRef idx="0">
              <a:schemeClr val="accent1"/>
            </a:fillRef>
            <a:effectRef idx="1">
              <a:schemeClr val="accent1"/>
            </a:effectRef>
            <a:fontRef idx="minor">
              <a:schemeClr val="tx1"/>
            </a:fontRef>
          </p:style>
        </p:cxnSp>
        <p:cxnSp>
          <p:nvCxnSpPr>
            <p:cNvPr id="18" name="직선 연결선[R] 55">
              <a:extLst>
                <a:ext uri="{FF2B5EF4-FFF2-40B4-BE49-F238E27FC236}">
                  <a16:creationId xmlns:a16="http://schemas.microsoft.com/office/drawing/2014/main" id="{63200B2B-B0A3-5C43-8B6D-EFCCA108CFB5}"/>
                </a:ext>
              </a:extLst>
            </p:cNvPr>
            <p:cNvCxnSpPr>
              <a:cxnSpLocks/>
            </p:cNvCxnSpPr>
            <p:nvPr/>
          </p:nvCxnSpPr>
          <p:spPr>
            <a:xfrm rot="5400000" flipH="1">
              <a:off x="10156859" y="3011457"/>
              <a:ext cx="212256" cy="211798"/>
            </a:xfrm>
            <a:prstGeom prst="line">
              <a:avLst/>
            </a:prstGeom>
            <a:ln w="25400">
              <a:solidFill>
                <a:srgbClr val="00B0EF"/>
              </a:solidFill>
            </a:ln>
          </p:spPr>
          <p:style>
            <a:lnRef idx="2">
              <a:schemeClr val="accent1"/>
            </a:lnRef>
            <a:fillRef idx="0">
              <a:schemeClr val="accent1"/>
            </a:fillRef>
            <a:effectRef idx="1">
              <a:schemeClr val="accent1"/>
            </a:effectRef>
            <a:fontRef idx="minor">
              <a:schemeClr val="tx1"/>
            </a:fontRef>
          </p:style>
        </p:cxnSp>
      </p:grpSp>
      <p:sp>
        <p:nvSpPr>
          <p:cNvPr id="19" name="TextBox 18">
            <a:extLst>
              <a:ext uri="{FF2B5EF4-FFF2-40B4-BE49-F238E27FC236}">
                <a16:creationId xmlns:a16="http://schemas.microsoft.com/office/drawing/2014/main" id="{FF89DC89-6415-D5E0-D609-CA2D98D7BDF2}"/>
              </a:ext>
            </a:extLst>
          </p:cNvPr>
          <p:cNvSpPr txBox="1"/>
          <p:nvPr/>
        </p:nvSpPr>
        <p:spPr>
          <a:xfrm>
            <a:off x="1366775" y="3071467"/>
            <a:ext cx="1280082" cy="369332"/>
          </a:xfrm>
          <a:prstGeom prst="rect">
            <a:avLst/>
          </a:prstGeom>
          <a:noFill/>
        </p:spPr>
        <p:txBody>
          <a:bodyPr wrap="square" anchor="ctr">
            <a:spAutoFit/>
          </a:bodyPr>
          <a:lstStyle/>
          <a:p>
            <a:pPr algn="ctr" fontAlgn="auto"/>
            <a:r>
              <a:rPr lang="ko-KR" altLang="en-US" dirty="0" err="1">
                <a:solidFill>
                  <a:srgbClr val="00B0EF"/>
                </a:solidFill>
                <a:latin typeface="나눔고딕" panose="020D0604000000000000" pitchFamily="50" charset="-127"/>
                <a:ea typeface="나눔고딕" panose="020D0604000000000000" pitchFamily="50" charset="-127"/>
              </a:rPr>
              <a:t>현재분사구</a:t>
            </a:r>
            <a:endParaRPr lang="ko-Kore-KR" altLang="en-US" dirty="0">
              <a:solidFill>
                <a:srgbClr val="00B0EF"/>
              </a:solidFill>
              <a:effectLst/>
              <a:latin typeface="나눔고딕" panose="020D0604000000000000" pitchFamily="50" charset="-127"/>
              <a:ea typeface="나눔고딕" panose="020D0604000000000000" pitchFamily="50" charset="-127"/>
            </a:endParaRPr>
          </a:p>
        </p:txBody>
      </p:sp>
      <p:cxnSp>
        <p:nvCxnSpPr>
          <p:cNvPr id="25" name="직선 연결선[R] 16">
            <a:extLst>
              <a:ext uri="{FF2B5EF4-FFF2-40B4-BE49-F238E27FC236}">
                <a16:creationId xmlns:a16="http://schemas.microsoft.com/office/drawing/2014/main" id="{4470EE92-7606-4218-6EFD-CD92F26FE3D9}"/>
              </a:ext>
            </a:extLst>
          </p:cNvPr>
          <p:cNvCxnSpPr>
            <a:cxnSpLocks/>
          </p:cNvCxnSpPr>
          <p:nvPr/>
        </p:nvCxnSpPr>
        <p:spPr>
          <a:xfrm flipV="1">
            <a:off x="7115972" y="1666866"/>
            <a:ext cx="1980000" cy="6464"/>
          </a:xfrm>
          <a:prstGeom prst="line">
            <a:avLst/>
          </a:prstGeom>
          <a:ln w="25400">
            <a:solidFill>
              <a:srgbClr val="00B0EF"/>
            </a:solidFill>
          </a:ln>
        </p:spPr>
        <p:style>
          <a:lnRef idx="2">
            <a:schemeClr val="accent1"/>
          </a:lnRef>
          <a:fillRef idx="0">
            <a:schemeClr val="accent1"/>
          </a:fillRef>
          <a:effectRef idx="1">
            <a:schemeClr val="accent1"/>
          </a:effectRef>
          <a:fontRef idx="minor">
            <a:schemeClr val="tx1"/>
          </a:fontRef>
        </p:style>
      </p:cxnSp>
      <p:sp>
        <p:nvSpPr>
          <p:cNvPr id="26" name="TextBox 25">
            <a:extLst>
              <a:ext uri="{FF2B5EF4-FFF2-40B4-BE49-F238E27FC236}">
                <a16:creationId xmlns:a16="http://schemas.microsoft.com/office/drawing/2014/main" id="{416695F2-9951-E1F8-8A23-BB93C1DD1002}"/>
              </a:ext>
            </a:extLst>
          </p:cNvPr>
          <p:cNvSpPr txBox="1"/>
          <p:nvPr/>
        </p:nvSpPr>
        <p:spPr>
          <a:xfrm>
            <a:off x="1389926" y="1731929"/>
            <a:ext cx="1601206" cy="369332"/>
          </a:xfrm>
          <a:prstGeom prst="rect">
            <a:avLst/>
          </a:prstGeom>
          <a:noFill/>
        </p:spPr>
        <p:txBody>
          <a:bodyPr wrap="square" anchor="ctr">
            <a:spAutoFit/>
          </a:bodyPr>
          <a:lstStyle/>
          <a:p>
            <a:pPr algn="ctr" fontAlgn="auto"/>
            <a:r>
              <a:rPr lang="en-US" altLang="ko-KR" dirty="0">
                <a:solidFill>
                  <a:srgbClr val="00B0F0"/>
                </a:solidFill>
                <a:latin typeface="Calibri" panose="020F0502020204030204" pitchFamily="34" charset="0"/>
                <a:ea typeface="Noto Sans KR" panose="020B0500000000000000" pitchFamily="34" charset="-128"/>
                <a:cs typeface="Calibri" panose="020F0502020204030204" pitchFamily="34" charset="0"/>
              </a:rPr>
              <a:t>(he was)</a:t>
            </a:r>
            <a:endParaRPr lang="ko-Kore-KR" altLang="en-US" dirty="0">
              <a:solidFill>
                <a:srgbClr val="00B0F0"/>
              </a:solidFill>
              <a:effectLst/>
              <a:latin typeface="Calibri" panose="020F0502020204030204" pitchFamily="34" charset="0"/>
              <a:ea typeface="Noto Sans KR" panose="020B0500000000000000" pitchFamily="34" charset="-128"/>
              <a:cs typeface="Calibri" panose="020F0502020204030204" pitchFamily="34" charset="0"/>
            </a:endParaRPr>
          </a:p>
        </p:txBody>
      </p:sp>
      <p:grpSp>
        <p:nvGrpSpPr>
          <p:cNvPr id="27" name="그룹 26">
            <a:extLst>
              <a:ext uri="{FF2B5EF4-FFF2-40B4-BE49-F238E27FC236}">
                <a16:creationId xmlns:a16="http://schemas.microsoft.com/office/drawing/2014/main" id="{F62F17DF-B53A-6C3E-C746-6E67D730EF75}"/>
              </a:ext>
            </a:extLst>
          </p:cNvPr>
          <p:cNvGrpSpPr/>
          <p:nvPr/>
        </p:nvGrpSpPr>
        <p:grpSpPr>
          <a:xfrm>
            <a:off x="1985319" y="1573698"/>
            <a:ext cx="408267" cy="212256"/>
            <a:chOff x="9960619" y="3011228"/>
            <a:chExt cx="408267" cy="212256"/>
          </a:xfrm>
        </p:grpSpPr>
        <p:cxnSp>
          <p:nvCxnSpPr>
            <p:cNvPr id="28" name="직선 연결선[R] 50">
              <a:extLst>
                <a:ext uri="{FF2B5EF4-FFF2-40B4-BE49-F238E27FC236}">
                  <a16:creationId xmlns:a16="http://schemas.microsoft.com/office/drawing/2014/main" id="{9D1D3C47-5050-AFF5-799C-FB32D9C6306A}"/>
                </a:ext>
              </a:extLst>
            </p:cNvPr>
            <p:cNvCxnSpPr>
              <a:cxnSpLocks/>
            </p:cNvCxnSpPr>
            <p:nvPr/>
          </p:nvCxnSpPr>
          <p:spPr>
            <a:xfrm flipH="1">
              <a:off x="9960619" y="3011228"/>
              <a:ext cx="212256" cy="211798"/>
            </a:xfrm>
            <a:prstGeom prst="line">
              <a:avLst/>
            </a:prstGeom>
            <a:ln w="25400">
              <a:solidFill>
                <a:srgbClr val="00B0EF"/>
              </a:solidFill>
            </a:ln>
          </p:spPr>
          <p:style>
            <a:lnRef idx="2">
              <a:schemeClr val="accent1"/>
            </a:lnRef>
            <a:fillRef idx="0">
              <a:schemeClr val="accent1"/>
            </a:fillRef>
            <a:effectRef idx="1">
              <a:schemeClr val="accent1"/>
            </a:effectRef>
            <a:fontRef idx="minor">
              <a:schemeClr val="tx1"/>
            </a:fontRef>
          </p:style>
        </p:cxnSp>
        <p:cxnSp>
          <p:nvCxnSpPr>
            <p:cNvPr id="29" name="직선 연결선[R] 55">
              <a:extLst>
                <a:ext uri="{FF2B5EF4-FFF2-40B4-BE49-F238E27FC236}">
                  <a16:creationId xmlns:a16="http://schemas.microsoft.com/office/drawing/2014/main" id="{63200B2B-B0A3-5C43-8B6D-EFCCA108CFB5}"/>
                </a:ext>
              </a:extLst>
            </p:cNvPr>
            <p:cNvCxnSpPr>
              <a:cxnSpLocks/>
            </p:cNvCxnSpPr>
            <p:nvPr/>
          </p:nvCxnSpPr>
          <p:spPr>
            <a:xfrm rot="5400000" flipH="1">
              <a:off x="10156859" y="3011457"/>
              <a:ext cx="212256" cy="211798"/>
            </a:xfrm>
            <a:prstGeom prst="line">
              <a:avLst/>
            </a:prstGeom>
            <a:ln w="25400">
              <a:solidFill>
                <a:srgbClr val="00B0EF"/>
              </a:solidFill>
            </a:ln>
          </p:spPr>
          <p:style>
            <a:lnRef idx="2">
              <a:schemeClr val="accent1"/>
            </a:lnRef>
            <a:fillRef idx="0">
              <a:schemeClr val="accent1"/>
            </a:fillRef>
            <a:effectRef idx="1">
              <a:schemeClr val="accent1"/>
            </a:effectRef>
            <a:fontRef idx="minor">
              <a:schemeClr val="tx1"/>
            </a:fontRef>
          </p:style>
        </p:cxnSp>
      </p:grpSp>
      <p:grpSp>
        <p:nvGrpSpPr>
          <p:cNvPr id="30" name="그룹 29">
            <a:extLst>
              <a:ext uri="{FF2B5EF4-FFF2-40B4-BE49-F238E27FC236}">
                <a16:creationId xmlns:a16="http://schemas.microsoft.com/office/drawing/2014/main" id="{ECE50EF7-D7CA-9037-4919-425A0E89E0F8}"/>
              </a:ext>
            </a:extLst>
          </p:cNvPr>
          <p:cNvGrpSpPr/>
          <p:nvPr/>
        </p:nvGrpSpPr>
        <p:grpSpPr>
          <a:xfrm>
            <a:off x="1777721" y="1718482"/>
            <a:ext cx="6508230" cy="881904"/>
            <a:chOff x="1794769" y="4411452"/>
            <a:chExt cx="7270591" cy="881904"/>
          </a:xfrm>
        </p:grpSpPr>
        <p:cxnSp>
          <p:nvCxnSpPr>
            <p:cNvPr id="31" name="직선 연결선[R] 56">
              <a:extLst>
                <a:ext uri="{FF2B5EF4-FFF2-40B4-BE49-F238E27FC236}">
                  <a16:creationId xmlns:a16="http://schemas.microsoft.com/office/drawing/2014/main" id="{5164BAD4-F193-9037-6A0E-530011EBC219}"/>
                </a:ext>
              </a:extLst>
            </p:cNvPr>
            <p:cNvCxnSpPr>
              <a:cxnSpLocks/>
            </p:cNvCxnSpPr>
            <p:nvPr/>
          </p:nvCxnSpPr>
          <p:spPr>
            <a:xfrm>
              <a:off x="1798416" y="5043761"/>
              <a:ext cx="0" cy="249595"/>
            </a:xfrm>
            <a:prstGeom prst="line">
              <a:avLst/>
            </a:prstGeom>
            <a:ln w="25400">
              <a:solidFill>
                <a:srgbClr val="00B0EF"/>
              </a:solidFill>
            </a:ln>
          </p:spPr>
          <p:style>
            <a:lnRef idx="2">
              <a:schemeClr val="accent1"/>
            </a:lnRef>
            <a:fillRef idx="0">
              <a:schemeClr val="accent1"/>
            </a:fillRef>
            <a:effectRef idx="1">
              <a:schemeClr val="accent1"/>
            </a:effectRef>
            <a:fontRef idx="minor">
              <a:schemeClr val="tx1"/>
            </a:fontRef>
          </p:style>
        </p:cxnSp>
        <p:cxnSp>
          <p:nvCxnSpPr>
            <p:cNvPr id="33" name="직선 연결선[R] 57">
              <a:extLst>
                <a:ext uri="{FF2B5EF4-FFF2-40B4-BE49-F238E27FC236}">
                  <a16:creationId xmlns:a16="http://schemas.microsoft.com/office/drawing/2014/main" id="{27C8C307-441B-D3F6-7AD1-439B1919BF4D}"/>
                </a:ext>
              </a:extLst>
            </p:cNvPr>
            <p:cNvCxnSpPr>
              <a:cxnSpLocks/>
            </p:cNvCxnSpPr>
            <p:nvPr/>
          </p:nvCxnSpPr>
          <p:spPr>
            <a:xfrm>
              <a:off x="1794769" y="5051593"/>
              <a:ext cx="7264328" cy="0"/>
            </a:xfrm>
            <a:prstGeom prst="line">
              <a:avLst/>
            </a:prstGeom>
            <a:ln w="25400">
              <a:solidFill>
                <a:srgbClr val="00B0EF"/>
              </a:solidFill>
            </a:ln>
          </p:spPr>
          <p:style>
            <a:lnRef idx="2">
              <a:schemeClr val="accent1"/>
            </a:lnRef>
            <a:fillRef idx="0">
              <a:schemeClr val="accent1"/>
            </a:fillRef>
            <a:effectRef idx="1">
              <a:schemeClr val="accent1"/>
            </a:effectRef>
            <a:fontRef idx="minor">
              <a:schemeClr val="tx1"/>
            </a:fontRef>
          </p:style>
        </p:cxnSp>
        <p:cxnSp>
          <p:nvCxnSpPr>
            <p:cNvPr id="34" name="직선 연결선[R] 61">
              <a:extLst>
                <a:ext uri="{FF2B5EF4-FFF2-40B4-BE49-F238E27FC236}">
                  <a16:creationId xmlns:a16="http://schemas.microsoft.com/office/drawing/2014/main" id="{B1F66252-4326-D77B-8579-2F730255F7BE}"/>
                </a:ext>
              </a:extLst>
            </p:cNvPr>
            <p:cNvCxnSpPr>
              <a:cxnSpLocks/>
            </p:cNvCxnSpPr>
            <p:nvPr/>
          </p:nvCxnSpPr>
          <p:spPr>
            <a:xfrm>
              <a:off x="9065360" y="4411452"/>
              <a:ext cx="0" cy="640141"/>
            </a:xfrm>
            <a:prstGeom prst="line">
              <a:avLst/>
            </a:prstGeom>
            <a:ln w="25400" cap="sq">
              <a:solidFill>
                <a:srgbClr val="00B0EF"/>
              </a:solidFill>
              <a:miter lim="800000"/>
              <a:headEnd type="arrow" w="lg" len="med"/>
            </a:ln>
          </p:spPr>
          <p:style>
            <a:lnRef idx="2">
              <a:schemeClr val="accent1"/>
            </a:lnRef>
            <a:fillRef idx="0">
              <a:schemeClr val="accent1"/>
            </a:fillRef>
            <a:effectRef idx="1">
              <a:schemeClr val="accent1"/>
            </a:effectRef>
            <a:fontRef idx="minor">
              <a:schemeClr val="tx1"/>
            </a:fontRef>
          </p:style>
        </p:cxnSp>
      </p:grpSp>
      <p:cxnSp>
        <p:nvCxnSpPr>
          <p:cNvPr id="35" name="직선 연결선[R] 16">
            <a:extLst>
              <a:ext uri="{FF2B5EF4-FFF2-40B4-BE49-F238E27FC236}">
                <a16:creationId xmlns:a16="http://schemas.microsoft.com/office/drawing/2014/main" id="{4470EE92-7606-4218-6EFD-CD92F26FE3D9}"/>
              </a:ext>
            </a:extLst>
          </p:cNvPr>
          <p:cNvCxnSpPr>
            <a:cxnSpLocks/>
          </p:cNvCxnSpPr>
          <p:nvPr/>
        </p:nvCxnSpPr>
        <p:spPr>
          <a:xfrm flipV="1">
            <a:off x="4042244" y="3016865"/>
            <a:ext cx="468000" cy="1255"/>
          </a:xfrm>
          <a:prstGeom prst="line">
            <a:avLst/>
          </a:prstGeom>
          <a:ln w="25400">
            <a:solidFill>
              <a:srgbClr val="00B0EF"/>
            </a:solidFill>
          </a:ln>
        </p:spPr>
        <p:style>
          <a:lnRef idx="2">
            <a:schemeClr val="accent1"/>
          </a:lnRef>
          <a:fillRef idx="0">
            <a:schemeClr val="accent1"/>
          </a:fillRef>
          <a:effectRef idx="1">
            <a:schemeClr val="accent1"/>
          </a:effectRef>
          <a:fontRef idx="minor">
            <a:schemeClr val="tx1"/>
          </a:fontRef>
        </p:style>
      </p:cxnSp>
      <p:sp>
        <p:nvSpPr>
          <p:cNvPr id="36" name="TextBox 35">
            <a:extLst>
              <a:ext uri="{FF2B5EF4-FFF2-40B4-BE49-F238E27FC236}">
                <a16:creationId xmlns:a16="http://schemas.microsoft.com/office/drawing/2014/main" id="{2B66B06F-1746-FE2C-6072-0867ECF87D1B}"/>
              </a:ext>
            </a:extLst>
          </p:cNvPr>
          <p:cNvSpPr txBox="1"/>
          <p:nvPr/>
        </p:nvSpPr>
        <p:spPr>
          <a:xfrm>
            <a:off x="2527353" y="3063494"/>
            <a:ext cx="3497781" cy="369332"/>
          </a:xfrm>
          <a:prstGeom prst="rect">
            <a:avLst/>
          </a:prstGeom>
          <a:noFill/>
        </p:spPr>
        <p:txBody>
          <a:bodyPr wrap="square" anchor="ctr">
            <a:spAutoFit/>
          </a:bodyPr>
          <a:lstStyle/>
          <a:p>
            <a:pPr algn="ctr" fontAlgn="auto"/>
            <a:r>
              <a:rPr lang="en-US" altLang="ko-KR" dirty="0">
                <a:solidFill>
                  <a:srgbClr val="00B0EF"/>
                </a:solidFill>
                <a:latin typeface="나눔고딕" panose="020D0604000000000000" pitchFamily="50" charset="-127"/>
                <a:ea typeface="나눔고딕" panose="020D0604000000000000" pitchFamily="50" charset="-127"/>
              </a:rPr>
              <a:t> S</a:t>
            </a:r>
            <a:endParaRPr lang="en-US" altLang="ko-KR" dirty="0">
              <a:solidFill>
                <a:srgbClr val="00B0EF"/>
              </a:solidFill>
              <a:effectLst/>
              <a:latin typeface="나눔고딕" panose="020D0604000000000000" pitchFamily="50" charset="-127"/>
              <a:ea typeface="나눔고딕" panose="020D0604000000000000" pitchFamily="50" charset="-127"/>
            </a:endParaRPr>
          </a:p>
        </p:txBody>
      </p:sp>
      <p:cxnSp>
        <p:nvCxnSpPr>
          <p:cNvPr id="37" name="직선 연결선[R] 16">
            <a:extLst>
              <a:ext uri="{FF2B5EF4-FFF2-40B4-BE49-F238E27FC236}">
                <a16:creationId xmlns:a16="http://schemas.microsoft.com/office/drawing/2014/main" id="{4470EE92-7606-4218-6EFD-CD92F26FE3D9}"/>
              </a:ext>
            </a:extLst>
          </p:cNvPr>
          <p:cNvCxnSpPr>
            <a:cxnSpLocks/>
          </p:cNvCxnSpPr>
          <p:nvPr/>
        </p:nvCxnSpPr>
        <p:spPr>
          <a:xfrm flipV="1">
            <a:off x="3587389" y="4373788"/>
            <a:ext cx="1116000" cy="1255"/>
          </a:xfrm>
          <a:prstGeom prst="line">
            <a:avLst/>
          </a:prstGeom>
          <a:ln w="25400">
            <a:solidFill>
              <a:srgbClr val="00B0EF"/>
            </a:solidFill>
          </a:ln>
        </p:spPr>
        <p:style>
          <a:lnRef idx="2">
            <a:schemeClr val="accent1"/>
          </a:lnRef>
          <a:fillRef idx="0">
            <a:schemeClr val="accent1"/>
          </a:fillRef>
          <a:effectRef idx="1">
            <a:schemeClr val="accent1"/>
          </a:effectRef>
          <a:fontRef idx="minor">
            <a:schemeClr val="tx1"/>
          </a:fontRef>
        </p:style>
      </p:cxnSp>
      <p:sp>
        <p:nvSpPr>
          <p:cNvPr id="38" name="TextBox 37">
            <a:extLst>
              <a:ext uri="{FF2B5EF4-FFF2-40B4-BE49-F238E27FC236}">
                <a16:creationId xmlns:a16="http://schemas.microsoft.com/office/drawing/2014/main" id="{2B66B06F-1746-FE2C-6072-0867ECF87D1B}"/>
              </a:ext>
            </a:extLst>
          </p:cNvPr>
          <p:cNvSpPr txBox="1"/>
          <p:nvPr/>
        </p:nvSpPr>
        <p:spPr>
          <a:xfrm>
            <a:off x="2434117" y="4441691"/>
            <a:ext cx="3497781" cy="369332"/>
          </a:xfrm>
          <a:prstGeom prst="rect">
            <a:avLst/>
          </a:prstGeom>
          <a:noFill/>
        </p:spPr>
        <p:txBody>
          <a:bodyPr wrap="square" anchor="ctr">
            <a:spAutoFit/>
          </a:bodyPr>
          <a:lstStyle/>
          <a:p>
            <a:pPr algn="ctr" fontAlgn="auto"/>
            <a:r>
              <a:rPr lang="en-US" altLang="ko-KR" dirty="0">
                <a:solidFill>
                  <a:srgbClr val="00B0EF"/>
                </a:solidFill>
                <a:latin typeface="나눔고딕" panose="020D0604000000000000" pitchFamily="50" charset="-127"/>
                <a:ea typeface="나눔고딕" panose="020D0604000000000000" pitchFamily="50" charset="-127"/>
              </a:rPr>
              <a:t>V2</a:t>
            </a:r>
            <a:endParaRPr lang="en-US" altLang="ko-KR" dirty="0">
              <a:solidFill>
                <a:srgbClr val="00B0EF"/>
              </a:solidFill>
              <a:effectLst/>
              <a:latin typeface="나눔고딕" panose="020D0604000000000000" pitchFamily="50" charset="-127"/>
              <a:ea typeface="나눔고딕" panose="020D0604000000000000" pitchFamily="50" charset="-127"/>
            </a:endParaRPr>
          </a:p>
        </p:txBody>
      </p:sp>
      <p:sp>
        <p:nvSpPr>
          <p:cNvPr id="39" name="TextBox 38">
            <a:extLst>
              <a:ext uri="{FF2B5EF4-FFF2-40B4-BE49-F238E27FC236}">
                <a16:creationId xmlns:a16="http://schemas.microsoft.com/office/drawing/2014/main" id="{FF89DC89-6415-D5E0-D609-CA2D98D7BDF2}"/>
              </a:ext>
            </a:extLst>
          </p:cNvPr>
          <p:cNvSpPr txBox="1"/>
          <p:nvPr/>
        </p:nvSpPr>
        <p:spPr>
          <a:xfrm>
            <a:off x="6798995" y="4427891"/>
            <a:ext cx="1280082" cy="369332"/>
          </a:xfrm>
          <a:prstGeom prst="rect">
            <a:avLst/>
          </a:prstGeom>
          <a:noFill/>
        </p:spPr>
        <p:txBody>
          <a:bodyPr wrap="square" anchor="ctr">
            <a:spAutoFit/>
          </a:bodyPr>
          <a:lstStyle/>
          <a:p>
            <a:pPr algn="ctr" fontAlgn="auto"/>
            <a:r>
              <a:rPr lang="ko-KR" altLang="en-US" dirty="0" err="1">
                <a:solidFill>
                  <a:srgbClr val="00B0EF"/>
                </a:solidFill>
                <a:latin typeface="나눔고딕" panose="020D0604000000000000" pitchFamily="50" charset="-127"/>
                <a:ea typeface="나눔고딕" panose="020D0604000000000000" pitchFamily="50" charset="-127"/>
              </a:rPr>
              <a:t>전치사구</a:t>
            </a:r>
            <a:endParaRPr lang="ko-Kore-KR" altLang="en-US" dirty="0">
              <a:solidFill>
                <a:srgbClr val="00B0EF"/>
              </a:solidFill>
              <a:effectLst/>
              <a:latin typeface="나눔고딕" panose="020D0604000000000000" pitchFamily="50" charset="-127"/>
              <a:ea typeface="나눔고딕" panose="020D0604000000000000" pitchFamily="50" charset="-127"/>
            </a:endParaRPr>
          </a:p>
        </p:txBody>
      </p:sp>
    </p:spTree>
    <p:extLst>
      <p:ext uri="{BB962C8B-B14F-4D97-AF65-F5344CB8AC3E}">
        <p14:creationId xmlns:p14="http://schemas.microsoft.com/office/powerpoint/2010/main" val="394469357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그림 31" descr="직사각형, 스크린샷, 텍스트, 화이트보드이(가) 표시된 사진&#10;&#10;자동 생성된 설명">
            <a:extLst>
              <a:ext uri="{FF2B5EF4-FFF2-40B4-BE49-F238E27FC236}">
                <a16:creationId xmlns:a16="http://schemas.microsoft.com/office/drawing/2014/main" id="{7B01D9F4-E812-0C20-3C7B-88BE3550C768}"/>
              </a:ext>
            </a:extLst>
          </p:cNvPr>
          <p:cNvPicPr>
            <a:picLocks noGrp="1" noRot="1" noMove="1" noResize="1" noEditPoints="1" noAdjustHandles="1" noChangeArrowheads="1" noChangeShapeType="1" noCrop="1"/>
          </p:cNvPicPr>
          <p:nvPr/>
        </p:nvPicPr>
        <p:blipFill>
          <a:blip r:embed="rId2"/>
          <a:stretch>
            <a:fillRect/>
          </a:stretch>
        </p:blipFill>
        <p:spPr>
          <a:xfrm>
            <a:off x="0" y="0"/>
            <a:ext cx="12192000" cy="6858000"/>
          </a:xfrm>
          <a:prstGeom prst="rect">
            <a:avLst/>
          </a:prstGeom>
        </p:spPr>
      </p:pic>
      <p:sp>
        <p:nvSpPr>
          <p:cNvPr id="22" name="TextBox 21">
            <a:extLst>
              <a:ext uri="{FF2B5EF4-FFF2-40B4-BE49-F238E27FC236}">
                <a16:creationId xmlns:a16="http://schemas.microsoft.com/office/drawing/2014/main" id="{2AA0DAB0-76DA-979D-9FA4-FA4F810F2F8C}"/>
              </a:ext>
            </a:extLst>
          </p:cNvPr>
          <p:cNvSpPr txBox="1">
            <a:spLocks/>
          </p:cNvSpPr>
          <p:nvPr/>
        </p:nvSpPr>
        <p:spPr>
          <a:xfrm>
            <a:off x="1260000" y="540000"/>
            <a:ext cx="8306032" cy="5539978"/>
          </a:xfrm>
          <a:prstGeom prst="rect">
            <a:avLst/>
          </a:prstGeom>
          <a:noFill/>
        </p:spPr>
        <p:txBody>
          <a:bodyPr wrap="square" lIns="0" tIns="0" rIns="0" bIns="0" anchor="t">
            <a:spAutoFit/>
          </a:bodyPr>
          <a:lstStyle/>
          <a:p>
            <a:pPr>
              <a:lnSpc>
                <a:spcPct val="250000"/>
              </a:lnSpc>
            </a:pPr>
            <a:r>
              <a:rPr lang="en-US" altLang="ko-Kore-KR" sz="3600" spc="-150" dirty="0">
                <a:solidFill>
                  <a:srgbClr val="E94708"/>
                </a:solidFill>
                <a:latin typeface="Calibri" panose="020F0502020204030204" pitchFamily="34" charset="0"/>
                <a:ea typeface="Noto Sans KR Medium" panose="020B0500000000000000" pitchFamily="34" charset="-128"/>
                <a:cs typeface="Calibri" panose="020F0502020204030204" pitchFamily="34" charset="0"/>
              </a:rPr>
              <a:t>From</a:t>
            </a: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 1908 </a:t>
            </a:r>
            <a:r>
              <a:rPr lang="en-US" altLang="ko-Kore-KR" sz="3600" spc="-150" dirty="0">
                <a:solidFill>
                  <a:srgbClr val="E94708"/>
                </a:solidFill>
                <a:latin typeface="Calibri" panose="020F0502020204030204" pitchFamily="34" charset="0"/>
                <a:ea typeface="Noto Sans KR Medium" panose="020B0500000000000000" pitchFamily="34" charset="-128"/>
                <a:cs typeface="Calibri" panose="020F0502020204030204" pitchFamily="34" charset="0"/>
              </a:rPr>
              <a:t>to</a:t>
            </a: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 1912, he secretly gathered information and took photographs </a:t>
            </a:r>
            <a:r>
              <a:rPr lang="en-US" altLang="ko-Kore-KR" sz="3600" spc="-150" dirty="0">
                <a:solidFill>
                  <a:srgbClr val="00B0EF"/>
                </a:solidFill>
                <a:latin typeface="Calibri" panose="020F0502020204030204" pitchFamily="34" charset="0"/>
                <a:ea typeface="Noto Sans KR Medium" panose="020B0500000000000000" pitchFamily="34" charset="-128"/>
                <a:cs typeface="Calibri" panose="020F0502020204030204" pitchFamily="34" charset="0"/>
              </a:rPr>
              <a:t>[</a:t>
            </a: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to expose factory owners </a:t>
            </a:r>
            <a:r>
              <a:rPr lang="en-US" altLang="ko-Kore-KR" sz="3600" spc="-150" dirty="0">
                <a:solidFill>
                  <a:srgbClr val="4BB053"/>
                </a:solidFill>
                <a:latin typeface="Calibri" panose="020F0502020204030204" pitchFamily="34" charset="0"/>
                <a:ea typeface="Noto Sans KR Medium" panose="020B0500000000000000" pitchFamily="34" charset="-128"/>
                <a:cs typeface="Calibri" panose="020F0502020204030204" pitchFamily="34" charset="0"/>
              </a:rPr>
              <a:t>{</a:t>
            </a: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who were </a:t>
            </a:r>
            <a:r>
              <a:rPr lang="en-US" altLang="ko-Kore-KR" sz="3600" spc="-150" dirty="0">
                <a:solidFill>
                  <a:srgbClr val="E94708"/>
                </a:solidFill>
                <a:latin typeface="Calibri" panose="020F0502020204030204" pitchFamily="34" charset="0"/>
                <a:ea typeface="Noto Sans KR Medium" panose="020B0500000000000000" pitchFamily="34" charset="-128"/>
                <a:cs typeface="Calibri" panose="020F0502020204030204" pitchFamily="34" charset="0"/>
              </a:rPr>
              <a:t>taking advantage of </a:t>
            </a: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helpless children</a:t>
            </a:r>
            <a:r>
              <a:rPr lang="en-US" altLang="ko-Kore-KR" sz="3600" spc="-150" dirty="0">
                <a:solidFill>
                  <a:srgbClr val="4BB053"/>
                </a:solidFill>
                <a:latin typeface="Calibri" panose="020F0502020204030204" pitchFamily="34" charset="0"/>
                <a:ea typeface="Noto Sans KR Medium" panose="020B0500000000000000" pitchFamily="34" charset="-128"/>
                <a:cs typeface="Calibri" panose="020F0502020204030204" pitchFamily="34" charset="0"/>
              </a:rPr>
              <a:t>}</a:t>
            </a:r>
            <a:r>
              <a:rPr lang="en-US" altLang="ko-Kore-KR" sz="3600" spc="-150" dirty="0">
                <a:solidFill>
                  <a:srgbClr val="00B0EF"/>
                </a:solidFill>
                <a:latin typeface="Calibri" panose="020F0502020204030204" pitchFamily="34" charset="0"/>
                <a:ea typeface="Noto Sans KR Medium" panose="020B0500000000000000" pitchFamily="34" charset="-128"/>
                <a:cs typeface="Calibri" panose="020F0502020204030204" pitchFamily="34" charset="0"/>
              </a:rPr>
              <a:t>]</a:t>
            </a: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 </a:t>
            </a:r>
            <a:endParaRPr lang="en-US" altLang="ko-Kore-KR" sz="3600" spc="-150" dirty="0">
              <a:effectLst/>
              <a:latin typeface="Calibri" panose="020F0502020204030204" pitchFamily="34" charset="0"/>
              <a:ea typeface="Noto Sans KR Medium" panose="020B0500000000000000" pitchFamily="34" charset="-128"/>
              <a:cs typeface="Calibri" panose="020F0502020204030204" pitchFamily="34" charset="0"/>
            </a:endParaRPr>
          </a:p>
        </p:txBody>
      </p:sp>
      <p:sp>
        <p:nvSpPr>
          <p:cNvPr id="11" name="TextBox 10">
            <a:extLst>
              <a:ext uri="{FF2B5EF4-FFF2-40B4-BE49-F238E27FC236}">
                <a16:creationId xmlns:a16="http://schemas.microsoft.com/office/drawing/2014/main" id="{37A72230-F7C3-AB78-A4F5-F6DE88500C69}"/>
              </a:ext>
            </a:extLst>
          </p:cNvPr>
          <p:cNvSpPr txBox="1"/>
          <p:nvPr/>
        </p:nvSpPr>
        <p:spPr>
          <a:xfrm>
            <a:off x="11424061" y="1447400"/>
            <a:ext cx="767937" cy="338554"/>
          </a:xfrm>
          <a:prstGeom prst="rect">
            <a:avLst/>
          </a:prstGeom>
          <a:noFill/>
        </p:spPr>
        <p:txBody>
          <a:bodyPr wrap="square" anchor="ctr">
            <a:spAutoFit/>
          </a:bodyPr>
          <a:lstStyle/>
          <a:p>
            <a:pPr algn="ctr"/>
            <a:r>
              <a:rPr lang="en-US" altLang="ko-Kore-KR" sz="1600">
                <a:solidFill>
                  <a:schemeClr val="bg1"/>
                </a:solidFill>
                <a:effectLst/>
                <a:latin typeface="Calibri" panose="020F0502020204030204" pitchFamily="34" charset="0"/>
                <a:ea typeface="Noto Sans KR" panose="020B0500000000000000" pitchFamily="34" charset="-128"/>
                <a:cs typeface="Calibri" panose="020F0502020204030204" pitchFamily="34" charset="0"/>
              </a:rPr>
              <a:t>p.86</a:t>
            </a:r>
            <a:endParaRPr lang="en-US" altLang="ko-Kore-KR" sz="1600" dirty="0">
              <a:solidFill>
                <a:schemeClr val="bg1"/>
              </a:solidFill>
              <a:effectLst/>
              <a:latin typeface="Calibri" panose="020F0502020204030204" pitchFamily="34" charset="0"/>
              <a:ea typeface="Noto Sans KR" panose="020B0500000000000000" pitchFamily="34" charset="-128"/>
              <a:cs typeface="Calibri" panose="020F0502020204030204" pitchFamily="34" charset="0"/>
            </a:endParaRPr>
          </a:p>
        </p:txBody>
      </p:sp>
      <p:sp>
        <p:nvSpPr>
          <p:cNvPr id="5" name="TextBox 4">
            <a:extLst>
              <a:ext uri="{FF2B5EF4-FFF2-40B4-BE49-F238E27FC236}">
                <a16:creationId xmlns:a16="http://schemas.microsoft.com/office/drawing/2014/main" id="{78A0210F-33ED-4CC7-D81D-1422326A7E0C}"/>
              </a:ext>
            </a:extLst>
          </p:cNvPr>
          <p:cNvSpPr txBox="1"/>
          <p:nvPr/>
        </p:nvSpPr>
        <p:spPr>
          <a:xfrm>
            <a:off x="1089668" y="1722325"/>
            <a:ext cx="2944449" cy="369332"/>
          </a:xfrm>
          <a:prstGeom prst="rect">
            <a:avLst/>
          </a:prstGeom>
          <a:noFill/>
        </p:spPr>
        <p:txBody>
          <a:bodyPr wrap="square" anchor="ctr">
            <a:spAutoFit/>
          </a:bodyPr>
          <a:lstStyle/>
          <a:p>
            <a:pPr algn="ctr" fontAlgn="auto"/>
            <a:r>
              <a:rPr lang="en-US" altLang="ko-KR" dirty="0">
                <a:solidFill>
                  <a:srgbClr val="EB470C"/>
                </a:solidFill>
                <a:latin typeface="나눔고딕" panose="020D0604000000000000" pitchFamily="50" charset="-127"/>
                <a:ea typeface="나눔고딕" panose="020D0604000000000000" pitchFamily="50" charset="-127"/>
              </a:rPr>
              <a:t>from A to B: A</a:t>
            </a:r>
            <a:r>
              <a:rPr lang="ko-KR" altLang="en-US" dirty="0">
                <a:solidFill>
                  <a:srgbClr val="EB470C"/>
                </a:solidFill>
                <a:latin typeface="나눔고딕" panose="020D0604000000000000" pitchFamily="50" charset="-127"/>
                <a:ea typeface="나눔고딕" panose="020D0604000000000000" pitchFamily="50" charset="-127"/>
              </a:rPr>
              <a:t>에서 </a:t>
            </a:r>
            <a:r>
              <a:rPr lang="en-US" altLang="ko-KR" dirty="0">
                <a:solidFill>
                  <a:srgbClr val="EB470C"/>
                </a:solidFill>
                <a:latin typeface="나눔고딕" panose="020D0604000000000000" pitchFamily="50" charset="-127"/>
                <a:ea typeface="나눔고딕" panose="020D0604000000000000" pitchFamily="50" charset="-127"/>
              </a:rPr>
              <a:t>B</a:t>
            </a:r>
            <a:r>
              <a:rPr lang="ko-KR" altLang="en-US" dirty="0">
                <a:solidFill>
                  <a:srgbClr val="EB470C"/>
                </a:solidFill>
                <a:latin typeface="나눔고딕" panose="020D0604000000000000" pitchFamily="50" charset="-127"/>
                <a:ea typeface="나눔고딕" panose="020D0604000000000000" pitchFamily="50" charset="-127"/>
              </a:rPr>
              <a:t>까지</a:t>
            </a:r>
            <a:endParaRPr lang="ko-Kore-KR" altLang="en-US" dirty="0">
              <a:solidFill>
                <a:srgbClr val="EB470C"/>
              </a:solidFill>
              <a:latin typeface="나눔고딕" panose="020D0604000000000000" pitchFamily="50" charset="-127"/>
              <a:ea typeface="나눔고딕" panose="020D0604000000000000" pitchFamily="50" charset="-127"/>
            </a:endParaRPr>
          </a:p>
        </p:txBody>
      </p:sp>
      <p:cxnSp>
        <p:nvCxnSpPr>
          <p:cNvPr id="6" name="직선 연결선[R] 16">
            <a:extLst>
              <a:ext uri="{FF2B5EF4-FFF2-40B4-BE49-F238E27FC236}">
                <a16:creationId xmlns:a16="http://schemas.microsoft.com/office/drawing/2014/main" id="{4470EE92-7606-4218-6EFD-CD92F26FE3D9}"/>
              </a:ext>
            </a:extLst>
          </p:cNvPr>
          <p:cNvCxnSpPr>
            <a:cxnSpLocks/>
          </p:cNvCxnSpPr>
          <p:nvPr/>
        </p:nvCxnSpPr>
        <p:spPr>
          <a:xfrm flipV="1">
            <a:off x="4060742" y="3035150"/>
            <a:ext cx="792000" cy="1255"/>
          </a:xfrm>
          <a:prstGeom prst="line">
            <a:avLst/>
          </a:prstGeom>
          <a:ln w="25400">
            <a:solidFill>
              <a:srgbClr val="00B0EF"/>
            </a:solidFill>
          </a:ln>
        </p:spPr>
        <p:style>
          <a:lnRef idx="2">
            <a:schemeClr val="accent1"/>
          </a:lnRef>
          <a:fillRef idx="0">
            <a:schemeClr val="accent1"/>
          </a:fillRef>
          <a:effectRef idx="1">
            <a:schemeClr val="accent1"/>
          </a:effectRef>
          <a:fontRef idx="minor">
            <a:schemeClr val="tx1"/>
          </a:fontRef>
        </p:style>
      </p:cxnSp>
      <p:sp>
        <p:nvSpPr>
          <p:cNvPr id="7" name="TextBox 6">
            <a:extLst>
              <a:ext uri="{FF2B5EF4-FFF2-40B4-BE49-F238E27FC236}">
                <a16:creationId xmlns:a16="http://schemas.microsoft.com/office/drawing/2014/main" id="{2B66B06F-1746-FE2C-6072-0867ECF87D1B}"/>
              </a:ext>
            </a:extLst>
          </p:cNvPr>
          <p:cNvSpPr txBox="1"/>
          <p:nvPr/>
        </p:nvSpPr>
        <p:spPr>
          <a:xfrm>
            <a:off x="5517042" y="1741886"/>
            <a:ext cx="3497781" cy="369332"/>
          </a:xfrm>
          <a:prstGeom prst="rect">
            <a:avLst/>
          </a:prstGeom>
          <a:noFill/>
        </p:spPr>
        <p:txBody>
          <a:bodyPr wrap="square" anchor="ctr">
            <a:spAutoFit/>
          </a:bodyPr>
          <a:lstStyle/>
          <a:p>
            <a:pPr algn="ctr" fontAlgn="auto"/>
            <a:r>
              <a:rPr lang="en-US" altLang="ko-KR" dirty="0">
                <a:solidFill>
                  <a:srgbClr val="00B0EF"/>
                </a:solidFill>
                <a:latin typeface="나눔고딕" panose="020D0604000000000000" pitchFamily="50" charset="-127"/>
                <a:ea typeface="나눔고딕" panose="020D0604000000000000" pitchFamily="50" charset="-127"/>
              </a:rPr>
              <a:t>V1</a:t>
            </a:r>
            <a:endParaRPr lang="en-US" altLang="ko-KR" dirty="0">
              <a:solidFill>
                <a:srgbClr val="00B0EF"/>
              </a:solidFill>
              <a:effectLst/>
              <a:latin typeface="나눔고딕" panose="020D0604000000000000" pitchFamily="50" charset="-127"/>
              <a:ea typeface="나눔고딕" panose="020D0604000000000000" pitchFamily="50" charset="-127"/>
            </a:endParaRPr>
          </a:p>
        </p:txBody>
      </p:sp>
      <p:cxnSp>
        <p:nvCxnSpPr>
          <p:cNvPr id="8" name="직선 연결선[R] 16">
            <a:extLst>
              <a:ext uri="{FF2B5EF4-FFF2-40B4-BE49-F238E27FC236}">
                <a16:creationId xmlns:a16="http://schemas.microsoft.com/office/drawing/2014/main" id="{4470EE92-7606-4218-6EFD-CD92F26FE3D9}"/>
              </a:ext>
            </a:extLst>
          </p:cNvPr>
          <p:cNvCxnSpPr>
            <a:cxnSpLocks/>
          </p:cNvCxnSpPr>
          <p:nvPr/>
        </p:nvCxnSpPr>
        <p:spPr>
          <a:xfrm flipV="1">
            <a:off x="4633915" y="1675696"/>
            <a:ext cx="468000" cy="1255"/>
          </a:xfrm>
          <a:prstGeom prst="line">
            <a:avLst/>
          </a:prstGeom>
          <a:ln w="25400">
            <a:solidFill>
              <a:srgbClr val="00B0EF"/>
            </a:solidFill>
          </a:ln>
        </p:spPr>
        <p:style>
          <a:lnRef idx="2">
            <a:schemeClr val="accent1"/>
          </a:lnRef>
          <a:fillRef idx="0">
            <a:schemeClr val="accent1"/>
          </a:fillRef>
          <a:effectRef idx="1">
            <a:schemeClr val="accent1"/>
          </a:effectRef>
          <a:fontRef idx="minor">
            <a:schemeClr val="tx1"/>
          </a:fontRef>
        </p:style>
      </p:cxnSp>
      <p:sp>
        <p:nvSpPr>
          <p:cNvPr id="9" name="TextBox 8">
            <a:extLst>
              <a:ext uri="{FF2B5EF4-FFF2-40B4-BE49-F238E27FC236}">
                <a16:creationId xmlns:a16="http://schemas.microsoft.com/office/drawing/2014/main" id="{2B66B06F-1746-FE2C-6072-0867ECF87D1B}"/>
              </a:ext>
            </a:extLst>
          </p:cNvPr>
          <p:cNvSpPr txBox="1"/>
          <p:nvPr/>
        </p:nvSpPr>
        <p:spPr>
          <a:xfrm>
            <a:off x="3103851" y="1722325"/>
            <a:ext cx="3497781" cy="369332"/>
          </a:xfrm>
          <a:prstGeom prst="rect">
            <a:avLst/>
          </a:prstGeom>
          <a:noFill/>
        </p:spPr>
        <p:txBody>
          <a:bodyPr wrap="square" anchor="ctr">
            <a:spAutoFit/>
          </a:bodyPr>
          <a:lstStyle/>
          <a:p>
            <a:pPr algn="ctr" fontAlgn="auto"/>
            <a:r>
              <a:rPr lang="en-US" altLang="ko-KR" dirty="0">
                <a:solidFill>
                  <a:srgbClr val="00B0EF"/>
                </a:solidFill>
                <a:latin typeface="나눔고딕" panose="020D0604000000000000" pitchFamily="50" charset="-127"/>
                <a:ea typeface="나눔고딕" panose="020D0604000000000000" pitchFamily="50" charset="-127"/>
              </a:rPr>
              <a:t> S</a:t>
            </a:r>
            <a:endParaRPr lang="en-US" altLang="ko-KR" dirty="0">
              <a:solidFill>
                <a:srgbClr val="00B0EF"/>
              </a:solidFill>
              <a:effectLst/>
              <a:latin typeface="나눔고딕" panose="020D0604000000000000" pitchFamily="50" charset="-127"/>
              <a:ea typeface="나눔고딕" panose="020D0604000000000000" pitchFamily="50" charset="-127"/>
            </a:endParaRPr>
          </a:p>
        </p:txBody>
      </p:sp>
      <p:cxnSp>
        <p:nvCxnSpPr>
          <p:cNvPr id="10" name="직선 연결선[R] 16">
            <a:extLst>
              <a:ext uri="{FF2B5EF4-FFF2-40B4-BE49-F238E27FC236}">
                <a16:creationId xmlns:a16="http://schemas.microsoft.com/office/drawing/2014/main" id="{4470EE92-7606-4218-6EFD-CD92F26FE3D9}"/>
              </a:ext>
            </a:extLst>
          </p:cNvPr>
          <p:cNvCxnSpPr>
            <a:cxnSpLocks/>
          </p:cNvCxnSpPr>
          <p:nvPr/>
        </p:nvCxnSpPr>
        <p:spPr>
          <a:xfrm flipV="1">
            <a:off x="6509933" y="1698362"/>
            <a:ext cx="1512000" cy="1255"/>
          </a:xfrm>
          <a:prstGeom prst="line">
            <a:avLst/>
          </a:prstGeom>
          <a:ln w="25400">
            <a:solidFill>
              <a:srgbClr val="00B0EF"/>
            </a:solidFill>
          </a:ln>
        </p:spPr>
        <p:style>
          <a:lnRef idx="2">
            <a:schemeClr val="accent1"/>
          </a:lnRef>
          <a:fillRef idx="0">
            <a:schemeClr val="accent1"/>
          </a:fillRef>
          <a:effectRef idx="1">
            <a:schemeClr val="accent1"/>
          </a:effectRef>
          <a:fontRef idx="minor">
            <a:schemeClr val="tx1"/>
          </a:fontRef>
        </p:style>
      </p:cxnSp>
      <p:sp>
        <p:nvSpPr>
          <p:cNvPr id="12" name="TextBox 11">
            <a:extLst>
              <a:ext uri="{FF2B5EF4-FFF2-40B4-BE49-F238E27FC236}">
                <a16:creationId xmlns:a16="http://schemas.microsoft.com/office/drawing/2014/main" id="{2B66B06F-1746-FE2C-6072-0867ECF87D1B}"/>
              </a:ext>
            </a:extLst>
          </p:cNvPr>
          <p:cNvSpPr txBox="1"/>
          <p:nvPr/>
        </p:nvSpPr>
        <p:spPr>
          <a:xfrm>
            <a:off x="2707851" y="3066344"/>
            <a:ext cx="3497781" cy="369332"/>
          </a:xfrm>
          <a:prstGeom prst="rect">
            <a:avLst/>
          </a:prstGeom>
          <a:noFill/>
        </p:spPr>
        <p:txBody>
          <a:bodyPr wrap="square" anchor="ctr">
            <a:spAutoFit/>
          </a:bodyPr>
          <a:lstStyle/>
          <a:p>
            <a:pPr algn="ctr" fontAlgn="auto"/>
            <a:r>
              <a:rPr lang="en-US" altLang="ko-KR" dirty="0">
                <a:solidFill>
                  <a:srgbClr val="00B0EF"/>
                </a:solidFill>
                <a:latin typeface="나눔고딕" panose="020D0604000000000000" pitchFamily="50" charset="-127"/>
                <a:ea typeface="나눔고딕" panose="020D0604000000000000" pitchFamily="50" charset="-127"/>
              </a:rPr>
              <a:t>V2</a:t>
            </a:r>
            <a:endParaRPr lang="en-US" altLang="ko-KR" dirty="0">
              <a:solidFill>
                <a:srgbClr val="00B0EF"/>
              </a:solidFill>
              <a:effectLst/>
              <a:latin typeface="나눔고딕" panose="020D0604000000000000" pitchFamily="50" charset="-127"/>
              <a:ea typeface="나눔고딕" panose="020D0604000000000000" pitchFamily="50" charset="-127"/>
            </a:endParaRPr>
          </a:p>
        </p:txBody>
      </p:sp>
      <p:sp>
        <p:nvSpPr>
          <p:cNvPr id="13" name="TextBox 12">
            <a:extLst>
              <a:ext uri="{FF2B5EF4-FFF2-40B4-BE49-F238E27FC236}">
                <a16:creationId xmlns:a16="http://schemas.microsoft.com/office/drawing/2014/main" id="{2B66B06F-1746-FE2C-6072-0867ECF87D1B}"/>
              </a:ext>
            </a:extLst>
          </p:cNvPr>
          <p:cNvSpPr txBox="1"/>
          <p:nvPr/>
        </p:nvSpPr>
        <p:spPr>
          <a:xfrm>
            <a:off x="6397651" y="3059668"/>
            <a:ext cx="3497781" cy="369332"/>
          </a:xfrm>
          <a:prstGeom prst="rect">
            <a:avLst/>
          </a:prstGeom>
          <a:noFill/>
        </p:spPr>
        <p:txBody>
          <a:bodyPr wrap="square" anchor="ctr">
            <a:spAutoFit/>
          </a:bodyPr>
          <a:lstStyle/>
          <a:p>
            <a:pPr algn="ctr" fontAlgn="auto"/>
            <a:r>
              <a:rPr lang="ko-KR" altLang="en-US" dirty="0" err="1">
                <a:solidFill>
                  <a:srgbClr val="00B0EF"/>
                </a:solidFill>
                <a:latin typeface="나눔고딕" panose="020D0604000000000000" pitchFamily="50" charset="-127"/>
                <a:ea typeface="나눔고딕" panose="020D0604000000000000" pitchFamily="50" charset="-127"/>
              </a:rPr>
              <a:t>부사적</a:t>
            </a:r>
            <a:r>
              <a:rPr lang="ko-KR" altLang="en-US" dirty="0">
                <a:solidFill>
                  <a:srgbClr val="00B0EF"/>
                </a:solidFill>
                <a:latin typeface="나눔고딕" panose="020D0604000000000000" pitchFamily="50" charset="-127"/>
                <a:ea typeface="나눔고딕" panose="020D0604000000000000" pitchFamily="50" charset="-127"/>
              </a:rPr>
              <a:t> 용법</a:t>
            </a:r>
            <a:r>
              <a:rPr lang="en-US" altLang="ko-KR" dirty="0">
                <a:solidFill>
                  <a:srgbClr val="00B0EF"/>
                </a:solidFill>
                <a:latin typeface="나눔고딕" panose="020D0604000000000000" pitchFamily="50" charset="-127"/>
                <a:ea typeface="나눔고딕" panose="020D0604000000000000" pitchFamily="50" charset="-127"/>
              </a:rPr>
              <a:t>(</a:t>
            </a:r>
            <a:r>
              <a:rPr lang="ko-KR" altLang="en-US" dirty="0">
                <a:solidFill>
                  <a:srgbClr val="00B0EF"/>
                </a:solidFill>
                <a:latin typeface="나눔고딕" panose="020D0604000000000000" pitchFamily="50" charset="-127"/>
                <a:ea typeface="나눔고딕" panose="020D0604000000000000" pitchFamily="50" charset="-127"/>
              </a:rPr>
              <a:t>목적</a:t>
            </a:r>
            <a:r>
              <a:rPr lang="en-US" altLang="ko-KR" dirty="0">
                <a:solidFill>
                  <a:srgbClr val="00B0EF"/>
                </a:solidFill>
                <a:latin typeface="나눔고딕" panose="020D0604000000000000" pitchFamily="50" charset="-127"/>
                <a:ea typeface="나눔고딕" panose="020D0604000000000000" pitchFamily="50" charset="-127"/>
              </a:rPr>
              <a:t>)</a:t>
            </a:r>
            <a:endParaRPr lang="en-US" altLang="ko-KR" dirty="0">
              <a:solidFill>
                <a:srgbClr val="00B0EF"/>
              </a:solidFill>
              <a:effectLst/>
              <a:latin typeface="나눔고딕" panose="020D0604000000000000" pitchFamily="50" charset="-127"/>
              <a:ea typeface="나눔고딕" panose="020D0604000000000000" pitchFamily="50" charset="-127"/>
            </a:endParaRPr>
          </a:p>
        </p:txBody>
      </p:sp>
      <p:cxnSp>
        <p:nvCxnSpPr>
          <p:cNvPr id="14" name="직선 연결선[R] 16">
            <a:extLst>
              <a:ext uri="{FF2B5EF4-FFF2-40B4-BE49-F238E27FC236}">
                <a16:creationId xmlns:a16="http://schemas.microsoft.com/office/drawing/2014/main" id="{4470EE92-7606-4218-6EFD-CD92F26FE3D9}"/>
              </a:ext>
            </a:extLst>
          </p:cNvPr>
          <p:cNvCxnSpPr>
            <a:cxnSpLocks/>
          </p:cNvCxnSpPr>
          <p:nvPr/>
        </p:nvCxnSpPr>
        <p:spPr>
          <a:xfrm>
            <a:off x="1259999" y="4450735"/>
            <a:ext cx="2484000" cy="0"/>
          </a:xfrm>
          <a:prstGeom prst="line">
            <a:avLst/>
          </a:prstGeom>
          <a:ln w="25400">
            <a:solidFill>
              <a:srgbClr val="4BB053"/>
            </a:solidFill>
          </a:ln>
        </p:spPr>
        <p:style>
          <a:lnRef idx="2">
            <a:schemeClr val="accent1"/>
          </a:lnRef>
          <a:fillRef idx="0">
            <a:schemeClr val="accent1"/>
          </a:fillRef>
          <a:effectRef idx="1">
            <a:schemeClr val="accent1"/>
          </a:effectRef>
          <a:fontRef idx="minor">
            <a:schemeClr val="tx1"/>
          </a:fontRef>
        </p:style>
      </p:cxnSp>
      <p:sp>
        <p:nvSpPr>
          <p:cNvPr id="16" name="TextBox 15">
            <a:extLst>
              <a:ext uri="{FF2B5EF4-FFF2-40B4-BE49-F238E27FC236}">
                <a16:creationId xmlns:a16="http://schemas.microsoft.com/office/drawing/2014/main" id="{3368EE0B-51A7-CB3D-4B21-916C2AD9A35E}"/>
              </a:ext>
            </a:extLst>
          </p:cNvPr>
          <p:cNvSpPr txBox="1"/>
          <p:nvPr/>
        </p:nvSpPr>
        <p:spPr>
          <a:xfrm>
            <a:off x="3049657" y="4426659"/>
            <a:ext cx="3497781" cy="369332"/>
          </a:xfrm>
          <a:prstGeom prst="rect">
            <a:avLst/>
          </a:prstGeom>
          <a:noFill/>
        </p:spPr>
        <p:txBody>
          <a:bodyPr wrap="square" anchor="ctr">
            <a:spAutoFit/>
          </a:bodyPr>
          <a:lstStyle/>
          <a:p>
            <a:pPr algn="ctr" fontAlgn="auto"/>
            <a:r>
              <a:rPr lang="ko-KR" altLang="en-US" dirty="0">
                <a:solidFill>
                  <a:srgbClr val="4BB053"/>
                </a:solidFill>
                <a:latin typeface="나눔고딕" panose="020D0604000000000000" pitchFamily="50" charset="-127"/>
                <a:ea typeface="나눔고딕" panose="020D0604000000000000" pitchFamily="50" charset="-127"/>
              </a:rPr>
              <a:t>주격 관계대명사절</a:t>
            </a:r>
            <a:endParaRPr lang="en-US" altLang="ko-KR" dirty="0">
              <a:solidFill>
                <a:srgbClr val="4BB053"/>
              </a:solidFill>
              <a:effectLst/>
              <a:latin typeface="나눔고딕" panose="020D0604000000000000" pitchFamily="50" charset="-127"/>
              <a:ea typeface="나눔고딕" panose="020D0604000000000000" pitchFamily="50" charset="-127"/>
            </a:endParaRPr>
          </a:p>
        </p:txBody>
      </p:sp>
      <p:sp>
        <p:nvSpPr>
          <p:cNvPr id="17" name="TextBox 16">
            <a:extLst>
              <a:ext uri="{FF2B5EF4-FFF2-40B4-BE49-F238E27FC236}">
                <a16:creationId xmlns:a16="http://schemas.microsoft.com/office/drawing/2014/main" id="{78A0210F-33ED-4CC7-D81D-1422326A7E0C}"/>
              </a:ext>
            </a:extLst>
          </p:cNvPr>
          <p:cNvSpPr txBox="1"/>
          <p:nvPr/>
        </p:nvSpPr>
        <p:spPr>
          <a:xfrm>
            <a:off x="5506758" y="4419983"/>
            <a:ext cx="3942657" cy="369332"/>
          </a:xfrm>
          <a:prstGeom prst="rect">
            <a:avLst/>
          </a:prstGeom>
          <a:noFill/>
        </p:spPr>
        <p:txBody>
          <a:bodyPr wrap="square" anchor="ctr">
            <a:spAutoFit/>
          </a:bodyPr>
          <a:lstStyle/>
          <a:p>
            <a:pPr algn="ctr" fontAlgn="auto"/>
            <a:r>
              <a:rPr lang="en-US" altLang="ko-KR" dirty="0">
                <a:solidFill>
                  <a:srgbClr val="EB470C"/>
                </a:solidFill>
                <a:latin typeface="나눔고딕" panose="020D0604000000000000" pitchFamily="50" charset="-127"/>
                <a:ea typeface="나눔고딕" panose="020D0604000000000000" pitchFamily="50" charset="-127"/>
              </a:rPr>
              <a:t>take advantage of: ~</a:t>
            </a:r>
            <a:r>
              <a:rPr lang="ko-KR" altLang="en-US" dirty="0">
                <a:solidFill>
                  <a:srgbClr val="EB470C"/>
                </a:solidFill>
                <a:latin typeface="나눔고딕" panose="020D0604000000000000" pitchFamily="50" charset="-127"/>
                <a:ea typeface="나눔고딕" panose="020D0604000000000000" pitchFamily="50" charset="-127"/>
              </a:rPr>
              <a:t>을 이용하다</a:t>
            </a:r>
            <a:endParaRPr lang="ko-Kore-KR" altLang="en-US" dirty="0">
              <a:solidFill>
                <a:srgbClr val="EB470C"/>
              </a:solidFill>
              <a:latin typeface="나눔고딕" panose="020D0604000000000000" pitchFamily="50" charset="-127"/>
              <a:ea typeface="나눔고딕" panose="020D0604000000000000" pitchFamily="50" charset="-127"/>
            </a:endParaRPr>
          </a:p>
        </p:txBody>
      </p:sp>
      <p:cxnSp>
        <p:nvCxnSpPr>
          <p:cNvPr id="2" name="직선 연결선[R] 16">
            <a:extLst>
              <a:ext uri="{FF2B5EF4-FFF2-40B4-BE49-F238E27FC236}">
                <a16:creationId xmlns:a16="http://schemas.microsoft.com/office/drawing/2014/main" id="{D065B5A0-D6DF-9CD0-43E9-141FFAE0BC05}"/>
              </a:ext>
            </a:extLst>
          </p:cNvPr>
          <p:cNvCxnSpPr>
            <a:cxnSpLocks/>
          </p:cNvCxnSpPr>
          <p:nvPr/>
        </p:nvCxnSpPr>
        <p:spPr>
          <a:xfrm flipV="1">
            <a:off x="1245822" y="1705439"/>
            <a:ext cx="911751" cy="13548"/>
          </a:xfrm>
          <a:prstGeom prst="line">
            <a:avLst/>
          </a:prstGeom>
          <a:ln w="25400">
            <a:solidFill>
              <a:srgbClr val="00B0EF"/>
            </a:solidFill>
          </a:ln>
        </p:spPr>
        <p:style>
          <a:lnRef idx="2">
            <a:schemeClr val="accent1"/>
          </a:lnRef>
          <a:fillRef idx="0">
            <a:schemeClr val="accent1"/>
          </a:fillRef>
          <a:effectRef idx="1">
            <a:schemeClr val="accent1"/>
          </a:effectRef>
          <a:fontRef idx="minor">
            <a:schemeClr val="tx1"/>
          </a:fontRef>
        </p:style>
      </p:cxnSp>
      <p:cxnSp>
        <p:nvCxnSpPr>
          <p:cNvPr id="4" name="직선 연결선[R] 16">
            <a:extLst>
              <a:ext uri="{FF2B5EF4-FFF2-40B4-BE49-F238E27FC236}">
                <a16:creationId xmlns:a16="http://schemas.microsoft.com/office/drawing/2014/main" id="{06232D59-1E11-D2F1-73BB-E32DB5F42DA2}"/>
              </a:ext>
            </a:extLst>
          </p:cNvPr>
          <p:cNvCxnSpPr>
            <a:cxnSpLocks/>
          </p:cNvCxnSpPr>
          <p:nvPr/>
        </p:nvCxnSpPr>
        <p:spPr>
          <a:xfrm>
            <a:off x="3187756" y="1705439"/>
            <a:ext cx="387651" cy="0"/>
          </a:xfrm>
          <a:prstGeom prst="line">
            <a:avLst/>
          </a:prstGeom>
          <a:ln w="25400">
            <a:solidFill>
              <a:srgbClr val="00B0EF"/>
            </a:solidFill>
          </a:ln>
        </p:spPr>
        <p:style>
          <a:lnRef idx="2">
            <a:schemeClr val="accent1"/>
          </a:lnRef>
          <a:fillRef idx="0">
            <a:schemeClr val="accent1"/>
          </a:fillRef>
          <a:effectRef idx="1">
            <a:schemeClr val="accent1"/>
          </a:effectRef>
          <a:fontRef idx="minor">
            <a:schemeClr val="tx1"/>
          </a:fontRef>
        </p:style>
      </p:cxnSp>
      <p:cxnSp>
        <p:nvCxnSpPr>
          <p:cNvPr id="25" name="직선 연결선[R] 16">
            <a:extLst>
              <a:ext uri="{FF2B5EF4-FFF2-40B4-BE49-F238E27FC236}">
                <a16:creationId xmlns:a16="http://schemas.microsoft.com/office/drawing/2014/main" id="{11630473-C0C9-F3F3-ED3C-3A206963E42A}"/>
              </a:ext>
            </a:extLst>
          </p:cNvPr>
          <p:cNvCxnSpPr>
            <a:cxnSpLocks/>
          </p:cNvCxnSpPr>
          <p:nvPr/>
        </p:nvCxnSpPr>
        <p:spPr>
          <a:xfrm flipV="1">
            <a:off x="5735516" y="4426659"/>
            <a:ext cx="3279307" cy="24076"/>
          </a:xfrm>
          <a:prstGeom prst="line">
            <a:avLst/>
          </a:prstGeom>
          <a:ln w="25400">
            <a:solidFill>
              <a:srgbClr val="00B0EF"/>
            </a:solidFill>
          </a:ln>
        </p:spPr>
        <p:style>
          <a:lnRef idx="2">
            <a:schemeClr val="accent1"/>
          </a:lnRef>
          <a:fillRef idx="0">
            <a:schemeClr val="accent1"/>
          </a:fillRef>
          <a:effectRef idx="1">
            <a:schemeClr val="accent1"/>
          </a:effectRef>
          <a:fontRef idx="minor">
            <a:schemeClr val="tx1"/>
          </a:fontRef>
        </p:style>
      </p:cxnSp>
      <p:grpSp>
        <p:nvGrpSpPr>
          <p:cNvPr id="27" name="그룹 26">
            <a:extLst>
              <a:ext uri="{FF2B5EF4-FFF2-40B4-BE49-F238E27FC236}">
                <a16:creationId xmlns:a16="http://schemas.microsoft.com/office/drawing/2014/main" id="{80B33021-9369-66BB-3255-128C90352FC5}"/>
              </a:ext>
            </a:extLst>
          </p:cNvPr>
          <p:cNvGrpSpPr/>
          <p:nvPr/>
        </p:nvGrpSpPr>
        <p:grpSpPr>
          <a:xfrm>
            <a:off x="2414427" y="3576405"/>
            <a:ext cx="3681573" cy="404759"/>
            <a:chOff x="5508624" y="975874"/>
            <a:chExt cx="594000" cy="217090"/>
          </a:xfrm>
        </p:grpSpPr>
        <p:cxnSp>
          <p:nvCxnSpPr>
            <p:cNvPr id="28" name="직선 연결선[R] 9">
              <a:extLst>
                <a:ext uri="{FF2B5EF4-FFF2-40B4-BE49-F238E27FC236}">
                  <a16:creationId xmlns:a16="http://schemas.microsoft.com/office/drawing/2014/main" id="{E1839562-037D-1D4E-6478-D5F0A147164B}"/>
                </a:ext>
              </a:extLst>
            </p:cNvPr>
            <p:cNvCxnSpPr>
              <a:cxnSpLocks/>
            </p:cNvCxnSpPr>
            <p:nvPr/>
          </p:nvCxnSpPr>
          <p:spPr>
            <a:xfrm>
              <a:off x="6089650" y="975874"/>
              <a:ext cx="0" cy="206277"/>
            </a:xfrm>
            <a:prstGeom prst="line">
              <a:avLst/>
            </a:prstGeom>
            <a:ln w="25400">
              <a:solidFill>
                <a:srgbClr val="00B0EF"/>
              </a:solidFill>
            </a:ln>
          </p:spPr>
          <p:style>
            <a:lnRef idx="2">
              <a:schemeClr val="accent1"/>
            </a:lnRef>
            <a:fillRef idx="0">
              <a:schemeClr val="accent1"/>
            </a:fillRef>
            <a:effectRef idx="1">
              <a:schemeClr val="accent1"/>
            </a:effectRef>
            <a:fontRef idx="minor">
              <a:schemeClr val="tx1"/>
            </a:fontRef>
          </p:style>
        </p:cxnSp>
        <p:cxnSp>
          <p:nvCxnSpPr>
            <p:cNvPr id="29" name="직선 연결선[R] 15">
              <a:extLst>
                <a:ext uri="{FF2B5EF4-FFF2-40B4-BE49-F238E27FC236}">
                  <a16:creationId xmlns:a16="http://schemas.microsoft.com/office/drawing/2014/main" id="{0BB74A9D-2331-E164-8797-904811CCB119}"/>
                </a:ext>
              </a:extLst>
            </p:cNvPr>
            <p:cNvCxnSpPr>
              <a:cxnSpLocks/>
            </p:cNvCxnSpPr>
            <p:nvPr/>
          </p:nvCxnSpPr>
          <p:spPr>
            <a:xfrm>
              <a:off x="5508624" y="981374"/>
              <a:ext cx="594000" cy="0"/>
            </a:xfrm>
            <a:prstGeom prst="line">
              <a:avLst/>
            </a:prstGeom>
            <a:ln w="25400">
              <a:solidFill>
                <a:srgbClr val="00B0EF"/>
              </a:solidFill>
            </a:ln>
          </p:spPr>
          <p:style>
            <a:lnRef idx="2">
              <a:schemeClr val="accent1"/>
            </a:lnRef>
            <a:fillRef idx="0">
              <a:schemeClr val="accent1"/>
            </a:fillRef>
            <a:effectRef idx="1">
              <a:schemeClr val="accent1"/>
            </a:effectRef>
            <a:fontRef idx="minor">
              <a:schemeClr val="tx1"/>
            </a:fontRef>
          </p:style>
        </p:cxnSp>
        <p:cxnSp>
          <p:nvCxnSpPr>
            <p:cNvPr id="30" name="직선 연결선[R] 19">
              <a:extLst>
                <a:ext uri="{FF2B5EF4-FFF2-40B4-BE49-F238E27FC236}">
                  <a16:creationId xmlns:a16="http://schemas.microsoft.com/office/drawing/2014/main" id="{2420E0F3-67B4-748E-8946-7283EDC246C5}"/>
                </a:ext>
              </a:extLst>
            </p:cNvPr>
            <p:cNvCxnSpPr>
              <a:cxnSpLocks/>
            </p:cNvCxnSpPr>
            <p:nvPr/>
          </p:nvCxnSpPr>
          <p:spPr>
            <a:xfrm flipV="1">
              <a:off x="5512272" y="981374"/>
              <a:ext cx="0" cy="211590"/>
            </a:xfrm>
            <a:prstGeom prst="line">
              <a:avLst/>
            </a:prstGeom>
            <a:ln w="25400" cap="sq">
              <a:solidFill>
                <a:srgbClr val="00B0EF"/>
              </a:solidFill>
              <a:miter lim="800000"/>
              <a:headEnd type="arrow" w="lg" len="med"/>
            </a:ln>
          </p:spPr>
          <p:style>
            <a:lnRef idx="2">
              <a:schemeClr val="accent1"/>
            </a:lnRef>
            <a:fillRef idx="0">
              <a:schemeClr val="accent1"/>
            </a:fillRef>
            <a:effectRef idx="1">
              <a:schemeClr val="accent1"/>
            </a:effectRef>
            <a:fontRef idx="minor">
              <a:schemeClr val="tx1"/>
            </a:fontRef>
          </p:style>
        </p:cxnSp>
      </p:grpSp>
    </p:spTree>
    <p:extLst>
      <p:ext uri="{BB962C8B-B14F-4D97-AF65-F5344CB8AC3E}">
        <p14:creationId xmlns:p14="http://schemas.microsoft.com/office/powerpoint/2010/main" val="28986005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그림 31" descr="직사각형, 스크린샷, 텍스트, 화이트보드이(가) 표시된 사진&#10;&#10;자동 생성된 설명">
            <a:extLst>
              <a:ext uri="{FF2B5EF4-FFF2-40B4-BE49-F238E27FC236}">
                <a16:creationId xmlns:a16="http://schemas.microsoft.com/office/drawing/2014/main" id="{7B01D9F4-E812-0C20-3C7B-88BE3550C768}"/>
              </a:ext>
            </a:extLst>
          </p:cNvPr>
          <p:cNvPicPr>
            <a:picLocks noGrp="1" noRot="1" noMove="1" noResize="1" noEditPoints="1" noAdjustHandles="1" noChangeArrowheads="1" noChangeShapeType="1" noCrop="1"/>
          </p:cNvPicPr>
          <p:nvPr/>
        </p:nvPicPr>
        <p:blipFill>
          <a:blip r:embed="rId2"/>
          <a:stretch>
            <a:fillRect/>
          </a:stretch>
        </p:blipFill>
        <p:spPr>
          <a:xfrm>
            <a:off x="0" y="0"/>
            <a:ext cx="12192000" cy="6858000"/>
          </a:xfrm>
          <a:prstGeom prst="rect">
            <a:avLst/>
          </a:prstGeom>
        </p:spPr>
      </p:pic>
      <p:sp>
        <p:nvSpPr>
          <p:cNvPr id="22" name="TextBox 21">
            <a:extLst>
              <a:ext uri="{FF2B5EF4-FFF2-40B4-BE49-F238E27FC236}">
                <a16:creationId xmlns:a16="http://schemas.microsoft.com/office/drawing/2014/main" id="{2AA0DAB0-76DA-979D-9FA4-FA4F810F2F8C}"/>
              </a:ext>
            </a:extLst>
          </p:cNvPr>
          <p:cNvSpPr txBox="1">
            <a:spLocks/>
          </p:cNvSpPr>
          <p:nvPr/>
        </p:nvSpPr>
        <p:spPr>
          <a:xfrm>
            <a:off x="1260000" y="540000"/>
            <a:ext cx="8306032" cy="5539978"/>
          </a:xfrm>
          <a:prstGeom prst="rect">
            <a:avLst/>
          </a:prstGeom>
          <a:noFill/>
        </p:spPr>
        <p:txBody>
          <a:bodyPr wrap="square" lIns="0" tIns="0" rIns="0" bIns="0" anchor="t">
            <a:spAutoFit/>
          </a:bodyPr>
          <a:lstStyle/>
          <a:p>
            <a:pPr>
              <a:lnSpc>
                <a:spcPct val="250000"/>
              </a:lnSpc>
            </a:pP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Hine’s photographs captured young children </a:t>
            </a:r>
            <a:r>
              <a:rPr lang="en-US" altLang="ko-Kore-KR" sz="3600" spc="-150" dirty="0">
                <a:solidFill>
                  <a:srgbClr val="00B0EF"/>
                </a:solidFill>
                <a:latin typeface="Calibri" panose="020F0502020204030204" pitchFamily="34" charset="0"/>
                <a:ea typeface="Noto Sans KR Medium" panose="020B0500000000000000" pitchFamily="34" charset="-128"/>
                <a:cs typeface="Calibri" panose="020F0502020204030204" pitchFamily="34" charset="0"/>
              </a:rPr>
              <a:t>[</a:t>
            </a: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doing all sorts of jobs</a:t>
            </a:r>
            <a:r>
              <a:rPr lang="en-US" altLang="ko-Kore-KR" sz="3600" spc="-150" dirty="0">
                <a:solidFill>
                  <a:srgbClr val="00B0EF"/>
                </a:solidFill>
                <a:latin typeface="Calibri" panose="020F0502020204030204" pitchFamily="34" charset="0"/>
                <a:ea typeface="Noto Sans KR Medium" panose="020B0500000000000000" pitchFamily="34" charset="-128"/>
                <a:cs typeface="Calibri" panose="020F0502020204030204" pitchFamily="34" charset="0"/>
              </a:rPr>
              <a:t>]</a:t>
            </a: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 </a:t>
            </a:r>
            <a:r>
              <a:rPr lang="en-US" altLang="ko-Kore-KR" sz="3600" spc="-150" dirty="0">
                <a:solidFill>
                  <a:srgbClr val="4BB053"/>
                </a:solidFill>
                <a:latin typeface="Calibri" panose="020F0502020204030204" pitchFamily="34" charset="0"/>
                <a:ea typeface="Noto Sans KR Medium" panose="020B0500000000000000" pitchFamily="34" charset="-128"/>
                <a:cs typeface="Calibri" panose="020F0502020204030204" pitchFamily="34" charset="0"/>
              </a:rPr>
              <a:t>These</a:t>
            </a: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 included picking vegetables, weaving baskets, and even handling dangerous equipment.</a:t>
            </a:r>
            <a:endParaRPr lang="en-US" altLang="ko-Kore-KR" sz="3600" spc="-150" dirty="0">
              <a:effectLst/>
              <a:latin typeface="Calibri" panose="020F0502020204030204" pitchFamily="34" charset="0"/>
              <a:ea typeface="Noto Sans KR Medium" panose="020B0500000000000000" pitchFamily="34" charset="-128"/>
              <a:cs typeface="Calibri" panose="020F0502020204030204" pitchFamily="34" charset="0"/>
            </a:endParaRPr>
          </a:p>
        </p:txBody>
      </p:sp>
      <p:sp>
        <p:nvSpPr>
          <p:cNvPr id="11" name="TextBox 10">
            <a:extLst>
              <a:ext uri="{FF2B5EF4-FFF2-40B4-BE49-F238E27FC236}">
                <a16:creationId xmlns:a16="http://schemas.microsoft.com/office/drawing/2014/main" id="{37A72230-F7C3-AB78-A4F5-F6DE88500C69}"/>
              </a:ext>
            </a:extLst>
          </p:cNvPr>
          <p:cNvSpPr txBox="1"/>
          <p:nvPr/>
        </p:nvSpPr>
        <p:spPr>
          <a:xfrm>
            <a:off x="11424061" y="1447400"/>
            <a:ext cx="767937" cy="338554"/>
          </a:xfrm>
          <a:prstGeom prst="rect">
            <a:avLst/>
          </a:prstGeom>
          <a:noFill/>
        </p:spPr>
        <p:txBody>
          <a:bodyPr wrap="square" anchor="ctr">
            <a:spAutoFit/>
          </a:bodyPr>
          <a:lstStyle/>
          <a:p>
            <a:pPr algn="ctr"/>
            <a:r>
              <a:rPr lang="en-US" altLang="ko-Kore-KR" sz="1600">
                <a:solidFill>
                  <a:schemeClr val="bg1"/>
                </a:solidFill>
                <a:effectLst/>
                <a:latin typeface="Calibri" panose="020F0502020204030204" pitchFamily="34" charset="0"/>
                <a:ea typeface="Noto Sans KR" panose="020B0500000000000000" pitchFamily="34" charset="-128"/>
                <a:cs typeface="Calibri" panose="020F0502020204030204" pitchFamily="34" charset="0"/>
              </a:rPr>
              <a:t>p.86</a:t>
            </a:r>
            <a:endParaRPr lang="en-US" altLang="ko-Kore-KR" sz="1600" dirty="0">
              <a:solidFill>
                <a:schemeClr val="bg1"/>
              </a:solidFill>
              <a:effectLst/>
              <a:latin typeface="Calibri" panose="020F0502020204030204" pitchFamily="34" charset="0"/>
              <a:ea typeface="Noto Sans KR" panose="020B0500000000000000" pitchFamily="34" charset="-128"/>
              <a:cs typeface="Calibri" panose="020F0502020204030204" pitchFamily="34" charset="0"/>
            </a:endParaRPr>
          </a:p>
        </p:txBody>
      </p:sp>
      <p:cxnSp>
        <p:nvCxnSpPr>
          <p:cNvPr id="5" name="직선 연결선[R] 16">
            <a:extLst>
              <a:ext uri="{FF2B5EF4-FFF2-40B4-BE49-F238E27FC236}">
                <a16:creationId xmlns:a16="http://schemas.microsoft.com/office/drawing/2014/main" id="{4470EE92-7606-4218-6EFD-CD92F26FE3D9}"/>
              </a:ext>
            </a:extLst>
          </p:cNvPr>
          <p:cNvCxnSpPr>
            <a:cxnSpLocks/>
          </p:cNvCxnSpPr>
          <p:nvPr/>
        </p:nvCxnSpPr>
        <p:spPr>
          <a:xfrm flipV="1">
            <a:off x="7814094" y="3070115"/>
            <a:ext cx="1188000" cy="1255"/>
          </a:xfrm>
          <a:prstGeom prst="line">
            <a:avLst/>
          </a:prstGeom>
          <a:ln w="25400">
            <a:solidFill>
              <a:srgbClr val="00B0EF"/>
            </a:solidFill>
          </a:ln>
        </p:spPr>
        <p:style>
          <a:lnRef idx="2">
            <a:schemeClr val="accent1"/>
          </a:lnRef>
          <a:fillRef idx="0">
            <a:schemeClr val="accent1"/>
          </a:fillRef>
          <a:effectRef idx="1">
            <a:schemeClr val="accent1"/>
          </a:effectRef>
          <a:fontRef idx="minor">
            <a:schemeClr val="tx1"/>
          </a:fontRef>
        </p:style>
      </p:cxnSp>
      <p:sp>
        <p:nvSpPr>
          <p:cNvPr id="7" name="TextBox 6">
            <a:extLst>
              <a:ext uri="{FF2B5EF4-FFF2-40B4-BE49-F238E27FC236}">
                <a16:creationId xmlns:a16="http://schemas.microsoft.com/office/drawing/2014/main" id="{2B66B06F-1746-FE2C-6072-0867ECF87D1B}"/>
              </a:ext>
            </a:extLst>
          </p:cNvPr>
          <p:cNvSpPr txBox="1"/>
          <p:nvPr/>
        </p:nvSpPr>
        <p:spPr>
          <a:xfrm>
            <a:off x="333404" y="4443865"/>
            <a:ext cx="3522841" cy="369332"/>
          </a:xfrm>
          <a:prstGeom prst="rect">
            <a:avLst/>
          </a:prstGeom>
          <a:noFill/>
        </p:spPr>
        <p:txBody>
          <a:bodyPr wrap="square" anchor="ctr">
            <a:spAutoFit/>
          </a:bodyPr>
          <a:lstStyle/>
          <a:p>
            <a:pPr algn="ctr" fontAlgn="auto"/>
            <a:r>
              <a:rPr lang="ko-KR" altLang="en-US" dirty="0" err="1">
                <a:solidFill>
                  <a:srgbClr val="00B0EF"/>
                </a:solidFill>
                <a:latin typeface="나눔고딕" panose="020D0604000000000000" pitchFamily="50" charset="-127"/>
                <a:ea typeface="나눔고딕" panose="020D0604000000000000" pitchFamily="50" charset="-127"/>
              </a:rPr>
              <a:t>동명사구</a:t>
            </a:r>
            <a:r>
              <a:rPr lang="en-US" altLang="ko-KR" dirty="0">
                <a:solidFill>
                  <a:srgbClr val="00B0EF"/>
                </a:solidFill>
                <a:latin typeface="나눔고딕" panose="020D0604000000000000" pitchFamily="50" charset="-127"/>
                <a:ea typeface="나눔고딕" panose="020D0604000000000000" pitchFamily="50" charset="-127"/>
              </a:rPr>
              <a:t>(</a:t>
            </a:r>
            <a:r>
              <a:rPr lang="ko-KR" altLang="en-US" dirty="0">
                <a:solidFill>
                  <a:srgbClr val="00B0EF"/>
                </a:solidFill>
                <a:latin typeface="나눔고딕" panose="020D0604000000000000" pitchFamily="50" charset="-127"/>
                <a:ea typeface="나눔고딕" panose="020D0604000000000000" pitchFamily="50" charset="-127"/>
              </a:rPr>
              <a:t>목적어</a:t>
            </a:r>
            <a:r>
              <a:rPr lang="en-US" altLang="ko-KR" dirty="0">
                <a:solidFill>
                  <a:srgbClr val="00B0EF"/>
                </a:solidFill>
                <a:latin typeface="나눔고딕" panose="020D0604000000000000" pitchFamily="50" charset="-127"/>
                <a:ea typeface="나눔고딕" panose="020D0604000000000000" pitchFamily="50" charset="-127"/>
              </a:rPr>
              <a:t>)</a:t>
            </a:r>
            <a:endParaRPr lang="en-US" altLang="ko-KR" dirty="0">
              <a:solidFill>
                <a:srgbClr val="00B0EF"/>
              </a:solidFill>
              <a:effectLst/>
              <a:latin typeface="나눔고딕" panose="020D0604000000000000" pitchFamily="50" charset="-127"/>
              <a:ea typeface="나눔고딕" panose="020D0604000000000000" pitchFamily="50" charset="-127"/>
            </a:endParaRPr>
          </a:p>
        </p:txBody>
      </p:sp>
      <p:grpSp>
        <p:nvGrpSpPr>
          <p:cNvPr id="8" name="그룹 7">
            <a:extLst>
              <a:ext uri="{FF2B5EF4-FFF2-40B4-BE49-F238E27FC236}">
                <a16:creationId xmlns:a16="http://schemas.microsoft.com/office/drawing/2014/main" id="{2885C64E-AC8A-A8BF-B180-71FA5BE7A9F1}"/>
              </a:ext>
            </a:extLst>
          </p:cNvPr>
          <p:cNvGrpSpPr/>
          <p:nvPr/>
        </p:nvGrpSpPr>
        <p:grpSpPr>
          <a:xfrm rot="5400000">
            <a:off x="3124960" y="2492997"/>
            <a:ext cx="398976" cy="2459246"/>
            <a:chOff x="2012804" y="6243835"/>
            <a:chExt cx="912118" cy="263497"/>
          </a:xfrm>
        </p:grpSpPr>
        <p:cxnSp>
          <p:nvCxnSpPr>
            <p:cNvPr id="9" name="직선 연결선 8">
              <a:extLst>
                <a:ext uri="{FF2B5EF4-FFF2-40B4-BE49-F238E27FC236}">
                  <a16:creationId xmlns:a16="http://schemas.microsoft.com/office/drawing/2014/main" id="{5FD5D06C-63E0-CDE6-0714-1179580C5694}"/>
                </a:ext>
              </a:extLst>
            </p:cNvPr>
            <p:cNvCxnSpPr/>
            <p:nvPr/>
          </p:nvCxnSpPr>
          <p:spPr>
            <a:xfrm>
              <a:off x="2012804" y="6243835"/>
              <a:ext cx="0" cy="263497"/>
            </a:xfrm>
            <a:prstGeom prst="line">
              <a:avLst/>
            </a:prstGeom>
            <a:ln w="28575">
              <a:solidFill>
                <a:srgbClr val="00B0EF"/>
              </a:solidFill>
            </a:ln>
          </p:spPr>
          <p:style>
            <a:lnRef idx="2">
              <a:schemeClr val="accent1"/>
            </a:lnRef>
            <a:fillRef idx="0">
              <a:schemeClr val="accent1"/>
            </a:fillRef>
            <a:effectRef idx="1">
              <a:schemeClr val="accent1"/>
            </a:effectRef>
            <a:fontRef idx="minor">
              <a:schemeClr val="tx1"/>
            </a:fontRef>
          </p:style>
        </p:cxnSp>
        <p:cxnSp>
          <p:nvCxnSpPr>
            <p:cNvPr id="10" name="직선 연결선 9">
              <a:extLst>
                <a:ext uri="{FF2B5EF4-FFF2-40B4-BE49-F238E27FC236}">
                  <a16:creationId xmlns:a16="http://schemas.microsoft.com/office/drawing/2014/main" id="{EAF677C6-42D9-9E6E-1086-50C38A5787E1}"/>
                </a:ext>
              </a:extLst>
            </p:cNvPr>
            <p:cNvCxnSpPr/>
            <p:nvPr/>
          </p:nvCxnSpPr>
          <p:spPr>
            <a:xfrm>
              <a:off x="2013515" y="6498454"/>
              <a:ext cx="911407" cy="0"/>
            </a:xfrm>
            <a:prstGeom prst="line">
              <a:avLst/>
            </a:prstGeom>
            <a:ln w="28575">
              <a:solidFill>
                <a:srgbClr val="00B0EF"/>
              </a:solidFill>
            </a:ln>
          </p:spPr>
          <p:style>
            <a:lnRef idx="2">
              <a:schemeClr val="accent1"/>
            </a:lnRef>
            <a:fillRef idx="0">
              <a:schemeClr val="accent1"/>
            </a:fillRef>
            <a:effectRef idx="1">
              <a:schemeClr val="accent1"/>
            </a:effectRef>
            <a:fontRef idx="minor">
              <a:schemeClr val="tx1"/>
            </a:fontRef>
          </p:style>
        </p:cxnSp>
      </p:grpSp>
      <p:grpSp>
        <p:nvGrpSpPr>
          <p:cNvPr id="12" name="그룹 11">
            <a:extLst>
              <a:ext uri="{FF2B5EF4-FFF2-40B4-BE49-F238E27FC236}">
                <a16:creationId xmlns:a16="http://schemas.microsoft.com/office/drawing/2014/main" id="{A8FAC303-A5A5-0B6A-64B6-4B0F15243A61}"/>
              </a:ext>
            </a:extLst>
          </p:cNvPr>
          <p:cNvGrpSpPr/>
          <p:nvPr/>
        </p:nvGrpSpPr>
        <p:grpSpPr>
          <a:xfrm flipH="1" flipV="1">
            <a:off x="7289188" y="3519072"/>
            <a:ext cx="1314733" cy="383346"/>
            <a:chOff x="2012804" y="6243835"/>
            <a:chExt cx="912118" cy="263497"/>
          </a:xfrm>
        </p:grpSpPr>
        <p:cxnSp>
          <p:nvCxnSpPr>
            <p:cNvPr id="13" name="직선 연결선 12">
              <a:extLst>
                <a:ext uri="{FF2B5EF4-FFF2-40B4-BE49-F238E27FC236}">
                  <a16:creationId xmlns:a16="http://schemas.microsoft.com/office/drawing/2014/main" id="{E4FE639B-5324-AA2D-D62B-7942FB23B08B}"/>
                </a:ext>
              </a:extLst>
            </p:cNvPr>
            <p:cNvCxnSpPr/>
            <p:nvPr/>
          </p:nvCxnSpPr>
          <p:spPr>
            <a:xfrm>
              <a:off x="2012804" y="6243835"/>
              <a:ext cx="0" cy="263497"/>
            </a:xfrm>
            <a:prstGeom prst="line">
              <a:avLst/>
            </a:prstGeom>
            <a:ln w="28575">
              <a:solidFill>
                <a:srgbClr val="23BBF1"/>
              </a:solidFill>
            </a:ln>
          </p:spPr>
          <p:style>
            <a:lnRef idx="2">
              <a:schemeClr val="accent1"/>
            </a:lnRef>
            <a:fillRef idx="0">
              <a:schemeClr val="accent1"/>
            </a:fillRef>
            <a:effectRef idx="1">
              <a:schemeClr val="accent1"/>
            </a:effectRef>
            <a:fontRef idx="minor">
              <a:schemeClr val="tx1"/>
            </a:fontRef>
          </p:style>
        </p:cxnSp>
        <p:cxnSp>
          <p:nvCxnSpPr>
            <p:cNvPr id="14" name="직선 연결선 13">
              <a:extLst>
                <a:ext uri="{FF2B5EF4-FFF2-40B4-BE49-F238E27FC236}">
                  <a16:creationId xmlns:a16="http://schemas.microsoft.com/office/drawing/2014/main" id="{5015226C-7DC0-F634-0653-608A67A75C9B}"/>
                </a:ext>
              </a:extLst>
            </p:cNvPr>
            <p:cNvCxnSpPr/>
            <p:nvPr/>
          </p:nvCxnSpPr>
          <p:spPr>
            <a:xfrm>
              <a:off x="2013515" y="6498454"/>
              <a:ext cx="911407" cy="0"/>
            </a:xfrm>
            <a:prstGeom prst="line">
              <a:avLst/>
            </a:prstGeom>
            <a:ln w="28575">
              <a:solidFill>
                <a:srgbClr val="23BBF1"/>
              </a:solidFill>
            </a:ln>
          </p:spPr>
          <p:style>
            <a:lnRef idx="2">
              <a:schemeClr val="accent1"/>
            </a:lnRef>
            <a:fillRef idx="0">
              <a:schemeClr val="accent1"/>
            </a:fillRef>
            <a:effectRef idx="1">
              <a:schemeClr val="accent1"/>
            </a:effectRef>
            <a:fontRef idx="minor">
              <a:schemeClr val="tx1"/>
            </a:fontRef>
          </p:style>
        </p:cxnSp>
      </p:grpSp>
      <p:cxnSp>
        <p:nvCxnSpPr>
          <p:cNvPr id="19" name="직선 연결선[R] 16">
            <a:extLst>
              <a:ext uri="{FF2B5EF4-FFF2-40B4-BE49-F238E27FC236}">
                <a16:creationId xmlns:a16="http://schemas.microsoft.com/office/drawing/2014/main" id="{4470EE92-7606-4218-6EFD-CD92F26FE3D9}"/>
              </a:ext>
            </a:extLst>
          </p:cNvPr>
          <p:cNvCxnSpPr>
            <a:cxnSpLocks/>
          </p:cNvCxnSpPr>
          <p:nvPr/>
        </p:nvCxnSpPr>
        <p:spPr>
          <a:xfrm flipV="1">
            <a:off x="6184624" y="1722161"/>
            <a:ext cx="2484000" cy="6464"/>
          </a:xfrm>
          <a:prstGeom prst="line">
            <a:avLst/>
          </a:prstGeom>
          <a:ln w="25400">
            <a:solidFill>
              <a:srgbClr val="00B0EF"/>
            </a:solidFill>
          </a:ln>
        </p:spPr>
        <p:style>
          <a:lnRef idx="2">
            <a:schemeClr val="accent1"/>
          </a:lnRef>
          <a:fillRef idx="0">
            <a:schemeClr val="accent1"/>
          </a:fillRef>
          <a:effectRef idx="1">
            <a:schemeClr val="accent1"/>
          </a:effectRef>
          <a:fontRef idx="minor">
            <a:schemeClr val="tx1"/>
          </a:fontRef>
        </p:style>
      </p:cxnSp>
      <p:sp>
        <p:nvSpPr>
          <p:cNvPr id="20" name="TextBox 19">
            <a:extLst>
              <a:ext uri="{FF2B5EF4-FFF2-40B4-BE49-F238E27FC236}">
                <a16:creationId xmlns:a16="http://schemas.microsoft.com/office/drawing/2014/main" id="{FF89DC89-6415-D5E0-D609-CA2D98D7BDF2}"/>
              </a:ext>
            </a:extLst>
          </p:cNvPr>
          <p:cNvSpPr txBox="1"/>
          <p:nvPr/>
        </p:nvSpPr>
        <p:spPr>
          <a:xfrm>
            <a:off x="1295234" y="3031004"/>
            <a:ext cx="1280082" cy="369332"/>
          </a:xfrm>
          <a:prstGeom prst="rect">
            <a:avLst/>
          </a:prstGeom>
          <a:noFill/>
        </p:spPr>
        <p:txBody>
          <a:bodyPr wrap="square" anchor="ctr">
            <a:spAutoFit/>
          </a:bodyPr>
          <a:lstStyle/>
          <a:p>
            <a:pPr algn="ctr" fontAlgn="auto"/>
            <a:r>
              <a:rPr lang="ko-KR" altLang="en-US" dirty="0" err="1">
                <a:solidFill>
                  <a:srgbClr val="00B0EF"/>
                </a:solidFill>
                <a:latin typeface="나눔고딕" panose="020D0604000000000000" pitchFamily="50" charset="-127"/>
                <a:ea typeface="나눔고딕" panose="020D0604000000000000" pitchFamily="50" charset="-127"/>
              </a:rPr>
              <a:t>현재분사구</a:t>
            </a:r>
            <a:endParaRPr lang="ko-Kore-KR" altLang="en-US" dirty="0">
              <a:solidFill>
                <a:srgbClr val="00B0EF"/>
              </a:solidFill>
              <a:effectLst/>
              <a:latin typeface="나눔고딕" panose="020D0604000000000000" pitchFamily="50" charset="-127"/>
              <a:ea typeface="나눔고딕" panose="020D0604000000000000" pitchFamily="50" charset="-127"/>
            </a:endParaRPr>
          </a:p>
        </p:txBody>
      </p:sp>
      <p:grpSp>
        <p:nvGrpSpPr>
          <p:cNvPr id="21" name="그룹 20">
            <a:extLst>
              <a:ext uri="{FF2B5EF4-FFF2-40B4-BE49-F238E27FC236}">
                <a16:creationId xmlns:a16="http://schemas.microsoft.com/office/drawing/2014/main" id="{ECE50EF7-D7CA-9037-4919-425A0E89E0F8}"/>
              </a:ext>
            </a:extLst>
          </p:cNvPr>
          <p:cNvGrpSpPr/>
          <p:nvPr/>
        </p:nvGrpSpPr>
        <p:grpSpPr>
          <a:xfrm>
            <a:off x="1935275" y="1778994"/>
            <a:ext cx="5487501" cy="810283"/>
            <a:chOff x="1794769" y="4411452"/>
            <a:chExt cx="7270591" cy="881904"/>
          </a:xfrm>
        </p:grpSpPr>
        <p:cxnSp>
          <p:nvCxnSpPr>
            <p:cNvPr id="23" name="직선 연결선[R] 56">
              <a:extLst>
                <a:ext uri="{FF2B5EF4-FFF2-40B4-BE49-F238E27FC236}">
                  <a16:creationId xmlns:a16="http://schemas.microsoft.com/office/drawing/2014/main" id="{5164BAD4-F193-9037-6A0E-530011EBC219}"/>
                </a:ext>
              </a:extLst>
            </p:cNvPr>
            <p:cNvCxnSpPr>
              <a:cxnSpLocks/>
            </p:cNvCxnSpPr>
            <p:nvPr/>
          </p:nvCxnSpPr>
          <p:spPr>
            <a:xfrm>
              <a:off x="1798416" y="5043761"/>
              <a:ext cx="0" cy="249595"/>
            </a:xfrm>
            <a:prstGeom prst="line">
              <a:avLst/>
            </a:prstGeom>
            <a:ln w="25400">
              <a:solidFill>
                <a:srgbClr val="00B0EF"/>
              </a:solidFill>
            </a:ln>
          </p:spPr>
          <p:style>
            <a:lnRef idx="2">
              <a:schemeClr val="accent1"/>
            </a:lnRef>
            <a:fillRef idx="0">
              <a:schemeClr val="accent1"/>
            </a:fillRef>
            <a:effectRef idx="1">
              <a:schemeClr val="accent1"/>
            </a:effectRef>
            <a:fontRef idx="minor">
              <a:schemeClr val="tx1"/>
            </a:fontRef>
          </p:style>
        </p:cxnSp>
        <p:cxnSp>
          <p:nvCxnSpPr>
            <p:cNvPr id="24" name="직선 연결선[R] 57">
              <a:extLst>
                <a:ext uri="{FF2B5EF4-FFF2-40B4-BE49-F238E27FC236}">
                  <a16:creationId xmlns:a16="http://schemas.microsoft.com/office/drawing/2014/main" id="{27C8C307-441B-D3F6-7AD1-439B1919BF4D}"/>
                </a:ext>
              </a:extLst>
            </p:cNvPr>
            <p:cNvCxnSpPr>
              <a:cxnSpLocks/>
            </p:cNvCxnSpPr>
            <p:nvPr/>
          </p:nvCxnSpPr>
          <p:spPr>
            <a:xfrm>
              <a:off x="1794769" y="5051593"/>
              <a:ext cx="7264328" cy="0"/>
            </a:xfrm>
            <a:prstGeom prst="line">
              <a:avLst/>
            </a:prstGeom>
            <a:ln w="25400">
              <a:solidFill>
                <a:srgbClr val="00B0EF"/>
              </a:solidFill>
            </a:ln>
          </p:spPr>
          <p:style>
            <a:lnRef idx="2">
              <a:schemeClr val="accent1"/>
            </a:lnRef>
            <a:fillRef idx="0">
              <a:schemeClr val="accent1"/>
            </a:fillRef>
            <a:effectRef idx="1">
              <a:schemeClr val="accent1"/>
            </a:effectRef>
            <a:fontRef idx="minor">
              <a:schemeClr val="tx1"/>
            </a:fontRef>
          </p:style>
        </p:cxnSp>
        <p:cxnSp>
          <p:nvCxnSpPr>
            <p:cNvPr id="25" name="직선 연결선[R] 61">
              <a:extLst>
                <a:ext uri="{FF2B5EF4-FFF2-40B4-BE49-F238E27FC236}">
                  <a16:creationId xmlns:a16="http://schemas.microsoft.com/office/drawing/2014/main" id="{B1F66252-4326-D77B-8579-2F730255F7BE}"/>
                </a:ext>
              </a:extLst>
            </p:cNvPr>
            <p:cNvCxnSpPr>
              <a:cxnSpLocks/>
            </p:cNvCxnSpPr>
            <p:nvPr/>
          </p:nvCxnSpPr>
          <p:spPr>
            <a:xfrm>
              <a:off x="9065360" y="4411452"/>
              <a:ext cx="0" cy="640141"/>
            </a:xfrm>
            <a:prstGeom prst="line">
              <a:avLst/>
            </a:prstGeom>
            <a:ln w="25400" cap="sq">
              <a:solidFill>
                <a:srgbClr val="00B0EF"/>
              </a:solidFill>
              <a:miter lim="800000"/>
              <a:headEnd type="arrow" w="lg" len="med"/>
            </a:ln>
          </p:spPr>
          <p:style>
            <a:lnRef idx="2">
              <a:schemeClr val="accent1"/>
            </a:lnRef>
            <a:fillRef idx="0">
              <a:schemeClr val="accent1"/>
            </a:fillRef>
            <a:effectRef idx="1">
              <a:schemeClr val="accent1"/>
            </a:effectRef>
            <a:fontRef idx="minor">
              <a:schemeClr val="tx1"/>
            </a:fontRef>
          </p:style>
        </p:cxnSp>
      </p:grpSp>
      <p:cxnSp>
        <p:nvCxnSpPr>
          <p:cNvPr id="26" name="직선 연결선[R] 16">
            <a:extLst>
              <a:ext uri="{FF2B5EF4-FFF2-40B4-BE49-F238E27FC236}">
                <a16:creationId xmlns:a16="http://schemas.microsoft.com/office/drawing/2014/main" id="{4470EE92-7606-4218-6EFD-CD92F26FE3D9}"/>
              </a:ext>
            </a:extLst>
          </p:cNvPr>
          <p:cNvCxnSpPr>
            <a:cxnSpLocks/>
          </p:cNvCxnSpPr>
          <p:nvPr/>
        </p:nvCxnSpPr>
        <p:spPr>
          <a:xfrm flipV="1">
            <a:off x="1260000" y="3927215"/>
            <a:ext cx="1764000" cy="1255"/>
          </a:xfrm>
          <a:prstGeom prst="line">
            <a:avLst/>
          </a:prstGeom>
          <a:ln w="25400">
            <a:solidFill>
              <a:srgbClr val="00B0EF"/>
            </a:solidFill>
          </a:ln>
        </p:spPr>
        <p:style>
          <a:lnRef idx="2">
            <a:schemeClr val="accent1"/>
          </a:lnRef>
          <a:fillRef idx="0">
            <a:schemeClr val="accent1"/>
          </a:fillRef>
          <a:effectRef idx="1">
            <a:schemeClr val="accent1"/>
          </a:effectRef>
          <a:fontRef idx="minor">
            <a:schemeClr val="tx1"/>
          </a:fontRef>
        </p:style>
      </p:cxnSp>
      <p:cxnSp>
        <p:nvCxnSpPr>
          <p:cNvPr id="27" name="직선 연결선[R] 16">
            <a:extLst>
              <a:ext uri="{FF2B5EF4-FFF2-40B4-BE49-F238E27FC236}">
                <a16:creationId xmlns:a16="http://schemas.microsoft.com/office/drawing/2014/main" id="{4470EE92-7606-4218-6EFD-CD92F26FE3D9}"/>
              </a:ext>
            </a:extLst>
          </p:cNvPr>
          <p:cNvCxnSpPr>
            <a:cxnSpLocks/>
          </p:cNvCxnSpPr>
          <p:nvPr/>
        </p:nvCxnSpPr>
        <p:spPr>
          <a:xfrm flipV="1">
            <a:off x="3221262" y="3920107"/>
            <a:ext cx="2736000" cy="1255"/>
          </a:xfrm>
          <a:prstGeom prst="line">
            <a:avLst/>
          </a:prstGeom>
          <a:ln w="25400">
            <a:solidFill>
              <a:srgbClr val="00B0EF"/>
            </a:solidFill>
          </a:ln>
        </p:spPr>
        <p:style>
          <a:lnRef idx="2">
            <a:schemeClr val="accent1"/>
          </a:lnRef>
          <a:fillRef idx="0">
            <a:schemeClr val="accent1"/>
          </a:fillRef>
          <a:effectRef idx="1">
            <a:schemeClr val="accent1"/>
          </a:effectRef>
          <a:fontRef idx="minor">
            <a:schemeClr val="tx1"/>
          </a:fontRef>
        </p:style>
      </p:cxnSp>
      <p:cxnSp>
        <p:nvCxnSpPr>
          <p:cNvPr id="28" name="직선 연결선[R] 16">
            <a:extLst>
              <a:ext uri="{FF2B5EF4-FFF2-40B4-BE49-F238E27FC236}">
                <a16:creationId xmlns:a16="http://schemas.microsoft.com/office/drawing/2014/main" id="{4470EE92-7606-4218-6EFD-CD92F26FE3D9}"/>
              </a:ext>
            </a:extLst>
          </p:cNvPr>
          <p:cNvCxnSpPr>
            <a:cxnSpLocks/>
          </p:cNvCxnSpPr>
          <p:nvPr/>
        </p:nvCxnSpPr>
        <p:spPr>
          <a:xfrm flipV="1">
            <a:off x="7769271" y="3902419"/>
            <a:ext cx="1476000" cy="1255"/>
          </a:xfrm>
          <a:prstGeom prst="line">
            <a:avLst/>
          </a:prstGeom>
          <a:ln w="25400">
            <a:solidFill>
              <a:srgbClr val="00B0EF"/>
            </a:solidFill>
          </a:ln>
        </p:spPr>
        <p:style>
          <a:lnRef idx="2">
            <a:schemeClr val="accent1"/>
          </a:lnRef>
          <a:fillRef idx="0">
            <a:schemeClr val="accent1"/>
          </a:fillRef>
          <a:effectRef idx="1">
            <a:schemeClr val="accent1"/>
          </a:effectRef>
          <a:fontRef idx="minor">
            <a:schemeClr val="tx1"/>
          </a:fontRef>
        </p:style>
      </p:cxnSp>
      <p:cxnSp>
        <p:nvCxnSpPr>
          <p:cNvPr id="29" name="직선 연결선[R] 16">
            <a:extLst>
              <a:ext uri="{FF2B5EF4-FFF2-40B4-BE49-F238E27FC236}">
                <a16:creationId xmlns:a16="http://schemas.microsoft.com/office/drawing/2014/main" id="{4470EE92-7606-4218-6EFD-CD92F26FE3D9}"/>
              </a:ext>
            </a:extLst>
          </p:cNvPr>
          <p:cNvCxnSpPr>
            <a:cxnSpLocks/>
          </p:cNvCxnSpPr>
          <p:nvPr/>
        </p:nvCxnSpPr>
        <p:spPr>
          <a:xfrm flipV="1">
            <a:off x="1260000" y="5820674"/>
            <a:ext cx="3780000" cy="1255"/>
          </a:xfrm>
          <a:prstGeom prst="line">
            <a:avLst/>
          </a:prstGeom>
          <a:ln w="25400">
            <a:solidFill>
              <a:srgbClr val="00B0EF"/>
            </a:solidFill>
          </a:ln>
        </p:spPr>
        <p:style>
          <a:lnRef idx="2">
            <a:schemeClr val="accent1"/>
          </a:lnRef>
          <a:fillRef idx="0">
            <a:schemeClr val="accent1"/>
          </a:fillRef>
          <a:effectRef idx="1">
            <a:schemeClr val="accent1"/>
          </a:effectRef>
          <a:fontRef idx="minor">
            <a:schemeClr val="tx1"/>
          </a:fontRef>
        </p:style>
      </p:cxnSp>
      <p:grpSp>
        <p:nvGrpSpPr>
          <p:cNvPr id="30" name="그룹 29">
            <a:extLst>
              <a:ext uri="{FF2B5EF4-FFF2-40B4-BE49-F238E27FC236}">
                <a16:creationId xmlns:a16="http://schemas.microsoft.com/office/drawing/2014/main" id="{2885C64E-AC8A-A8BF-B180-71FA5BE7A9F1}"/>
              </a:ext>
            </a:extLst>
          </p:cNvPr>
          <p:cNvGrpSpPr/>
          <p:nvPr/>
        </p:nvGrpSpPr>
        <p:grpSpPr>
          <a:xfrm rot="5400000">
            <a:off x="5164459" y="2888100"/>
            <a:ext cx="398977" cy="1665039"/>
            <a:chOff x="2012804" y="6243835"/>
            <a:chExt cx="912118" cy="263497"/>
          </a:xfrm>
        </p:grpSpPr>
        <p:cxnSp>
          <p:nvCxnSpPr>
            <p:cNvPr id="31" name="직선 연결선 30">
              <a:extLst>
                <a:ext uri="{FF2B5EF4-FFF2-40B4-BE49-F238E27FC236}">
                  <a16:creationId xmlns:a16="http://schemas.microsoft.com/office/drawing/2014/main" id="{5FD5D06C-63E0-CDE6-0714-1179580C5694}"/>
                </a:ext>
              </a:extLst>
            </p:cNvPr>
            <p:cNvCxnSpPr/>
            <p:nvPr/>
          </p:nvCxnSpPr>
          <p:spPr>
            <a:xfrm>
              <a:off x="2012804" y="6243835"/>
              <a:ext cx="0" cy="263497"/>
            </a:xfrm>
            <a:prstGeom prst="line">
              <a:avLst/>
            </a:prstGeom>
            <a:ln w="28575">
              <a:solidFill>
                <a:srgbClr val="00B0EF"/>
              </a:solidFill>
            </a:ln>
          </p:spPr>
          <p:style>
            <a:lnRef idx="2">
              <a:schemeClr val="accent1"/>
            </a:lnRef>
            <a:fillRef idx="0">
              <a:schemeClr val="accent1"/>
            </a:fillRef>
            <a:effectRef idx="1">
              <a:schemeClr val="accent1"/>
            </a:effectRef>
            <a:fontRef idx="minor">
              <a:schemeClr val="tx1"/>
            </a:fontRef>
          </p:style>
        </p:cxnSp>
        <p:cxnSp>
          <p:nvCxnSpPr>
            <p:cNvPr id="33" name="직선 연결선 32">
              <a:extLst>
                <a:ext uri="{FF2B5EF4-FFF2-40B4-BE49-F238E27FC236}">
                  <a16:creationId xmlns:a16="http://schemas.microsoft.com/office/drawing/2014/main" id="{EAF677C6-42D9-9E6E-1086-50C38A5787E1}"/>
                </a:ext>
              </a:extLst>
            </p:cNvPr>
            <p:cNvCxnSpPr/>
            <p:nvPr/>
          </p:nvCxnSpPr>
          <p:spPr>
            <a:xfrm>
              <a:off x="2013515" y="6498454"/>
              <a:ext cx="911407" cy="0"/>
            </a:xfrm>
            <a:prstGeom prst="line">
              <a:avLst/>
            </a:prstGeom>
            <a:ln w="28575">
              <a:solidFill>
                <a:srgbClr val="00B0EF"/>
              </a:solidFill>
            </a:ln>
          </p:spPr>
          <p:style>
            <a:lnRef idx="2">
              <a:schemeClr val="accent1"/>
            </a:lnRef>
            <a:fillRef idx="0">
              <a:schemeClr val="accent1"/>
            </a:fillRef>
            <a:effectRef idx="1">
              <a:schemeClr val="accent1"/>
            </a:effectRef>
            <a:fontRef idx="minor">
              <a:schemeClr val="tx1"/>
            </a:fontRef>
          </p:style>
        </p:cxnSp>
      </p:grpSp>
      <p:sp>
        <p:nvSpPr>
          <p:cNvPr id="34" name="TextBox 33">
            <a:extLst>
              <a:ext uri="{FF2B5EF4-FFF2-40B4-BE49-F238E27FC236}">
                <a16:creationId xmlns:a16="http://schemas.microsoft.com/office/drawing/2014/main" id="{2B66B06F-1746-FE2C-6072-0867ECF87D1B}"/>
              </a:ext>
            </a:extLst>
          </p:cNvPr>
          <p:cNvSpPr txBox="1"/>
          <p:nvPr/>
        </p:nvSpPr>
        <p:spPr>
          <a:xfrm>
            <a:off x="4989927" y="3343558"/>
            <a:ext cx="3522841" cy="369332"/>
          </a:xfrm>
          <a:prstGeom prst="rect">
            <a:avLst/>
          </a:prstGeom>
          <a:noFill/>
        </p:spPr>
        <p:txBody>
          <a:bodyPr wrap="square" anchor="ctr">
            <a:spAutoFit/>
          </a:bodyPr>
          <a:lstStyle/>
          <a:p>
            <a:pPr algn="ctr" fontAlgn="auto"/>
            <a:r>
              <a:rPr lang="ko-KR" altLang="en-US" dirty="0">
                <a:solidFill>
                  <a:srgbClr val="00B0EF"/>
                </a:solidFill>
                <a:latin typeface="나눔고딕" panose="020D0604000000000000" pitchFamily="50" charset="-127"/>
                <a:ea typeface="나눔고딕" panose="020D0604000000000000" pitchFamily="50" charset="-127"/>
              </a:rPr>
              <a:t>병렬 연결</a:t>
            </a:r>
            <a:endParaRPr lang="en-US" altLang="ko-KR" dirty="0">
              <a:solidFill>
                <a:srgbClr val="00B0EF"/>
              </a:solidFill>
              <a:effectLst/>
              <a:latin typeface="나눔고딕" panose="020D0604000000000000" pitchFamily="50" charset="-127"/>
              <a:ea typeface="나눔고딕" panose="020D0604000000000000" pitchFamily="50" charset="-127"/>
            </a:endParaRPr>
          </a:p>
        </p:txBody>
      </p:sp>
      <p:sp>
        <p:nvSpPr>
          <p:cNvPr id="35" name="TextBox 34">
            <a:extLst>
              <a:ext uri="{FF2B5EF4-FFF2-40B4-BE49-F238E27FC236}">
                <a16:creationId xmlns:a16="http://schemas.microsoft.com/office/drawing/2014/main" id="{3368EE0B-51A7-CB3D-4B21-916C2AD9A35E}"/>
              </a:ext>
            </a:extLst>
          </p:cNvPr>
          <p:cNvSpPr txBox="1"/>
          <p:nvPr/>
        </p:nvSpPr>
        <p:spPr>
          <a:xfrm>
            <a:off x="4115114" y="2989519"/>
            <a:ext cx="3497781" cy="369332"/>
          </a:xfrm>
          <a:prstGeom prst="rect">
            <a:avLst/>
          </a:prstGeom>
          <a:noFill/>
        </p:spPr>
        <p:txBody>
          <a:bodyPr wrap="square" anchor="ctr">
            <a:spAutoFit/>
          </a:bodyPr>
          <a:lstStyle/>
          <a:p>
            <a:pPr algn="ctr" fontAlgn="auto"/>
            <a:r>
              <a:rPr lang="en-US" altLang="ko-KR" dirty="0">
                <a:solidFill>
                  <a:srgbClr val="4BB053"/>
                </a:solidFill>
                <a:latin typeface="나눔고딕" panose="020D0604000000000000" pitchFamily="50" charset="-127"/>
                <a:ea typeface="나눔고딕" panose="020D0604000000000000" pitchFamily="50" charset="-127"/>
              </a:rPr>
              <a:t>= all sorts of jobs</a:t>
            </a:r>
            <a:endParaRPr lang="en-US" altLang="ko-KR" dirty="0">
              <a:solidFill>
                <a:srgbClr val="4BB053"/>
              </a:solidFill>
              <a:effectLst/>
              <a:latin typeface="나눔고딕" panose="020D0604000000000000" pitchFamily="50" charset="-127"/>
              <a:ea typeface="나눔고딕" panose="020D0604000000000000" pitchFamily="50" charset="-127"/>
            </a:endParaRPr>
          </a:p>
        </p:txBody>
      </p:sp>
      <p:cxnSp>
        <p:nvCxnSpPr>
          <p:cNvPr id="15" name="직선 연결선[R] 16">
            <a:extLst>
              <a:ext uri="{FF2B5EF4-FFF2-40B4-BE49-F238E27FC236}">
                <a16:creationId xmlns:a16="http://schemas.microsoft.com/office/drawing/2014/main" id="{7A37BD7C-5117-4F57-C089-9FD131C10F34}"/>
              </a:ext>
            </a:extLst>
          </p:cNvPr>
          <p:cNvCxnSpPr>
            <a:cxnSpLocks/>
          </p:cNvCxnSpPr>
          <p:nvPr/>
        </p:nvCxnSpPr>
        <p:spPr>
          <a:xfrm>
            <a:off x="5185348" y="3027801"/>
            <a:ext cx="1112710" cy="0"/>
          </a:xfrm>
          <a:prstGeom prst="line">
            <a:avLst/>
          </a:prstGeom>
          <a:ln w="25400">
            <a:solidFill>
              <a:srgbClr val="00B0EF"/>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65700132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그림 31" descr="직사각형, 스크린샷, 텍스트, 화이트보드이(가) 표시된 사진&#10;&#10;자동 생성된 설명">
            <a:extLst>
              <a:ext uri="{FF2B5EF4-FFF2-40B4-BE49-F238E27FC236}">
                <a16:creationId xmlns:a16="http://schemas.microsoft.com/office/drawing/2014/main" id="{7B01D9F4-E812-0C20-3C7B-88BE3550C768}"/>
              </a:ext>
            </a:extLst>
          </p:cNvPr>
          <p:cNvPicPr>
            <a:picLocks noGrp="1" noRot="1" noMove="1" noResize="1" noEditPoints="1" noAdjustHandles="1" noChangeArrowheads="1" noChangeShapeType="1" noCrop="1"/>
          </p:cNvPicPr>
          <p:nvPr/>
        </p:nvPicPr>
        <p:blipFill>
          <a:blip r:embed="rId2"/>
          <a:stretch>
            <a:fillRect/>
          </a:stretch>
        </p:blipFill>
        <p:spPr>
          <a:xfrm>
            <a:off x="0" y="0"/>
            <a:ext cx="12192000" cy="6858000"/>
          </a:xfrm>
          <a:prstGeom prst="rect">
            <a:avLst/>
          </a:prstGeom>
        </p:spPr>
      </p:pic>
      <p:sp>
        <p:nvSpPr>
          <p:cNvPr id="22" name="TextBox 21">
            <a:extLst>
              <a:ext uri="{FF2B5EF4-FFF2-40B4-BE49-F238E27FC236}">
                <a16:creationId xmlns:a16="http://schemas.microsoft.com/office/drawing/2014/main" id="{2AA0DAB0-76DA-979D-9FA4-FA4F810F2F8C}"/>
              </a:ext>
            </a:extLst>
          </p:cNvPr>
          <p:cNvSpPr txBox="1">
            <a:spLocks/>
          </p:cNvSpPr>
          <p:nvPr/>
        </p:nvSpPr>
        <p:spPr>
          <a:xfrm>
            <a:off x="1260000" y="540000"/>
            <a:ext cx="8306032" cy="5539978"/>
          </a:xfrm>
          <a:prstGeom prst="rect">
            <a:avLst/>
          </a:prstGeom>
          <a:noFill/>
        </p:spPr>
        <p:txBody>
          <a:bodyPr wrap="square" lIns="0" tIns="0" rIns="0" bIns="0" anchor="t">
            <a:spAutoFit/>
          </a:bodyPr>
          <a:lstStyle/>
          <a:p>
            <a:pPr>
              <a:lnSpc>
                <a:spcPct val="250000"/>
              </a:lnSpc>
            </a:pPr>
            <a:r>
              <a:rPr lang="en-US" altLang="ko-Kore-KR" sz="3600" spc="-150" dirty="0">
                <a:solidFill>
                  <a:srgbClr val="E94708"/>
                </a:solidFill>
                <a:latin typeface="Calibri" panose="020F0502020204030204" pitchFamily="34" charset="0"/>
                <a:ea typeface="Noto Sans KR Medium" panose="020B0500000000000000" pitchFamily="34" charset="-128"/>
                <a:cs typeface="Calibri" panose="020F0502020204030204" pitchFamily="34" charset="0"/>
              </a:rPr>
              <a:t>What is more</a:t>
            </a: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 the children’s faces showed the tragic impact of hard labor. When people saw the children’s joyless expressions, they could not help but feel heartbroken.</a:t>
            </a:r>
            <a:endParaRPr lang="en-US" altLang="ko-Kore-KR" sz="3600" spc="-150" dirty="0">
              <a:effectLst/>
              <a:latin typeface="Calibri" panose="020F0502020204030204" pitchFamily="34" charset="0"/>
              <a:ea typeface="Noto Sans KR Medium" panose="020B0500000000000000" pitchFamily="34" charset="-128"/>
              <a:cs typeface="Calibri" panose="020F0502020204030204" pitchFamily="34" charset="0"/>
            </a:endParaRPr>
          </a:p>
        </p:txBody>
      </p:sp>
      <p:sp>
        <p:nvSpPr>
          <p:cNvPr id="11" name="TextBox 10">
            <a:extLst>
              <a:ext uri="{FF2B5EF4-FFF2-40B4-BE49-F238E27FC236}">
                <a16:creationId xmlns:a16="http://schemas.microsoft.com/office/drawing/2014/main" id="{37A72230-F7C3-AB78-A4F5-F6DE88500C69}"/>
              </a:ext>
            </a:extLst>
          </p:cNvPr>
          <p:cNvSpPr txBox="1"/>
          <p:nvPr/>
        </p:nvSpPr>
        <p:spPr>
          <a:xfrm>
            <a:off x="11424061" y="1447400"/>
            <a:ext cx="767937" cy="338554"/>
          </a:xfrm>
          <a:prstGeom prst="rect">
            <a:avLst/>
          </a:prstGeom>
          <a:noFill/>
        </p:spPr>
        <p:txBody>
          <a:bodyPr wrap="square" anchor="ctr">
            <a:spAutoFit/>
          </a:bodyPr>
          <a:lstStyle/>
          <a:p>
            <a:pPr algn="ctr"/>
            <a:r>
              <a:rPr lang="en-US" altLang="ko-Kore-KR" sz="1600">
                <a:solidFill>
                  <a:schemeClr val="bg1"/>
                </a:solidFill>
                <a:effectLst/>
                <a:latin typeface="Calibri" panose="020F0502020204030204" pitchFamily="34" charset="0"/>
                <a:ea typeface="Noto Sans KR" panose="020B0500000000000000" pitchFamily="34" charset="-128"/>
                <a:cs typeface="Calibri" panose="020F0502020204030204" pitchFamily="34" charset="0"/>
              </a:rPr>
              <a:t>p.86</a:t>
            </a:r>
            <a:endParaRPr lang="en-US" altLang="ko-Kore-KR" sz="1600" dirty="0">
              <a:solidFill>
                <a:schemeClr val="bg1"/>
              </a:solidFill>
              <a:effectLst/>
              <a:latin typeface="Calibri" panose="020F0502020204030204" pitchFamily="34" charset="0"/>
              <a:ea typeface="Noto Sans KR" panose="020B0500000000000000" pitchFamily="34" charset="-128"/>
              <a:cs typeface="Calibri" panose="020F0502020204030204" pitchFamily="34" charset="0"/>
            </a:endParaRPr>
          </a:p>
        </p:txBody>
      </p:sp>
      <p:sp>
        <p:nvSpPr>
          <p:cNvPr id="5" name="TextBox 4">
            <a:extLst>
              <a:ext uri="{FF2B5EF4-FFF2-40B4-BE49-F238E27FC236}">
                <a16:creationId xmlns:a16="http://schemas.microsoft.com/office/drawing/2014/main" id="{78A0210F-33ED-4CC7-D81D-1422326A7E0C}"/>
              </a:ext>
            </a:extLst>
          </p:cNvPr>
          <p:cNvSpPr txBox="1"/>
          <p:nvPr/>
        </p:nvSpPr>
        <p:spPr>
          <a:xfrm>
            <a:off x="1349644" y="1679429"/>
            <a:ext cx="2209343" cy="369332"/>
          </a:xfrm>
          <a:prstGeom prst="rect">
            <a:avLst/>
          </a:prstGeom>
          <a:noFill/>
        </p:spPr>
        <p:txBody>
          <a:bodyPr wrap="square" anchor="ctr">
            <a:spAutoFit/>
          </a:bodyPr>
          <a:lstStyle/>
          <a:p>
            <a:pPr algn="ctr" fontAlgn="auto"/>
            <a:r>
              <a:rPr lang="ko-KR" altLang="en-US" dirty="0">
                <a:solidFill>
                  <a:srgbClr val="EB470C"/>
                </a:solidFill>
                <a:latin typeface="나눔고딕" panose="020D0604000000000000" pitchFamily="50" charset="-127"/>
                <a:ea typeface="나눔고딕" panose="020D0604000000000000" pitchFamily="50" charset="-127"/>
              </a:rPr>
              <a:t>더욱이</a:t>
            </a:r>
            <a:r>
              <a:rPr lang="en-US" altLang="ko-KR" dirty="0">
                <a:solidFill>
                  <a:srgbClr val="EB470C"/>
                </a:solidFill>
                <a:latin typeface="나눔고딕" panose="020D0604000000000000" pitchFamily="50" charset="-127"/>
                <a:ea typeface="나눔고딕" panose="020D0604000000000000" pitchFamily="50" charset="-127"/>
              </a:rPr>
              <a:t>, </a:t>
            </a:r>
            <a:r>
              <a:rPr lang="ko-KR" altLang="en-US" dirty="0">
                <a:solidFill>
                  <a:srgbClr val="EB470C"/>
                </a:solidFill>
                <a:latin typeface="나눔고딕" panose="020D0604000000000000" pitchFamily="50" charset="-127"/>
                <a:ea typeface="나눔고딕" panose="020D0604000000000000" pitchFamily="50" charset="-127"/>
              </a:rPr>
              <a:t>게다가</a:t>
            </a:r>
            <a:endParaRPr lang="ko-Kore-KR" altLang="en-US" dirty="0">
              <a:solidFill>
                <a:srgbClr val="EB470C"/>
              </a:solidFill>
              <a:latin typeface="나눔고딕" panose="020D0604000000000000" pitchFamily="50" charset="-127"/>
              <a:ea typeface="나눔고딕" panose="020D0604000000000000" pitchFamily="50" charset="-127"/>
            </a:endParaRPr>
          </a:p>
        </p:txBody>
      </p:sp>
      <p:cxnSp>
        <p:nvCxnSpPr>
          <p:cNvPr id="6" name="직선 연결선[R] 16">
            <a:extLst>
              <a:ext uri="{FF2B5EF4-FFF2-40B4-BE49-F238E27FC236}">
                <a16:creationId xmlns:a16="http://schemas.microsoft.com/office/drawing/2014/main" id="{4470EE92-7606-4218-6EFD-CD92F26FE3D9}"/>
              </a:ext>
            </a:extLst>
          </p:cNvPr>
          <p:cNvCxnSpPr>
            <a:cxnSpLocks/>
          </p:cNvCxnSpPr>
          <p:nvPr/>
        </p:nvCxnSpPr>
        <p:spPr>
          <a:xfrm flipV="1">
            <a:off x="7121645" y="4456063"/>
            <a:ext cx="2375698" cy="9696"/>
          </a:xfrm>
          <a:prstGeom prst="line">
            <a:avLst/>
          </a:prstGeom>
          <a:ln w="25400">
            <a:solidFill>
              <a:srgbClr val="00B0EF"/>
            </a:solidFill>
          </a:ln>
        </p:spPr>
        <p:style>
          <a:lnRef idx="2">
            <a:schemeClr val="accent1"/>
          </a:lnRef>
          <a:fillRef idx="0">
            <a:schemeClr val="accent1"/>
          </a:fillRef>
          <a:effectRef idx="1">
            <a:schemeClr val="accent1"/>
          </a:effectRef>
          <a:fontRef idx="minor">
            <a:schemeClr val="tx1"/>
          </a:fontRef>
        </p:style>
      </p:cxnSp>
      <p:sp>
        <p:nvSpPr>
          <p:cNvPr id="7" name="TextBox 6">
            <a:extLst>
              <a:ext uri="{FF2B5EF4-FFF2-40B4-BE49-F238E27FC236}">
                <a16:creationId xmlns:a16="http://schemas.microsoft.com/office/drawing/2014/main" id="{2B66B06F-1746-FE2C-6072-0867ECF87D1B}"/>
              </a:ext>
            </a:extLst>
          </p:cNvPr>
          <p:cNvSpPr txBox="1"/>
          <p:nvPr/>
        </p:nvSpPr>
        <p:spPr>
          <a:xfrm>
            <a:off x="6396779" y="4531604"/>
            <a:ext cx="3825430" cy="646331"/>
          </a:xfrm>
          <a:prstGeom prst="rect">
            <a:avLst/>
          </a:prstGeom>
          <a:noFill/>
        </p:spPr>
        <p:txBody>
          <a:bodyPr wrap="square" anchor="ctr">
            <a:spAutoFit/>
          </a:bodyPr>
          <a:lstStyle/>
          <a:p>
            <a:pPr algn="ctr" fontAlgn="auto"/>
            <a:r>
              <a:rPr lang="en-US" altLang="ko-KR" dirty="0">
                <a:solidFill>
                  <a:srgbClr val="00B0EF"/>
                </a:solidFill>
                <a:latin typeface="나눔고딕" panose="020D0604000000000000" pitchFamily="50" charset="-127"/>
                <a:ea typeface="나눔고딕" panose="020D0604000000000000" pitchFamily="50" charset="-127"/>
              </a:rPr>
              <a:t>can’t help but+</a:t>
            </a:r>
            <a:r>
              <a:rPr lang="ko-KR" altLang="en-US" dirty="0" err="1">
                <a:solidFill>
                  <a:srgbClr val="00B0EF"/>
                </a:solidFill>
                <a:latin typeface="나눔고딕" panose="020D0604000000000000" pitchFamily="50" charset="-127"/>
                <a:ea typeface="나눔고딕" panose="020D0604000000000000" pitchFamily="50" charset="-127"/>
              </a:rPr>
              <a:t>동사원형</a:t>
            </a:r>
            <a:r>
              <a:rPr lang="en-US" altLang="ko-KR" dirty="0">
                <a:solidFill>
                  <a:srgbClr val="00B0EF"/>
                </a:solidFill>
                <a:latin typeface="나눔고딕" panose="020D0604000000000000" pitchFamily="50" charset="-127"/>
                <a:ea typeface="나눔고딕" panose="020D0604000000000000" pitchFamily="50" charset="-127"/>
              </a:rPr>
              <a:t>: ~</a:t>
            </a:r>
            <a:r>
              <a:rPr lang="ko-KR" altLang="en-US" dirty="0">
                <a:solidFill>
                  <a:srgbClr val="00B0EF"/>
                </a:solidFill>
                <a:latin typeface="나눔고딕" panose="020D0604000000000000" pitchFamily="50" charset="-127"/>
                <a:ea typeface="나눔고딕" panose="020D0604000000000000" pitchFamily="50" charset="-127"/>
              </a:rPr>
              <a:t>하지 않을 수 없다</a:t>
            </a:r>
            <a:r>
              <a:rPr lang="en-US" altLang="ko-KR" dirty="0">
                <a:solidFill>
                  <a:srgbClr val="00B0EF"/>
                </a:solidFill>
                <a:latin typeface="나눔고딕" panose="020D0604000000000000" pitchFamily="50" charset="-127"/>
                <a:ea typeface="나눔고딕" panose="020D0604000000000000" pitchFamily="50" charset="-127"/>
              </a:rPr>
              <a:t>(= can’t help v-</a:t>
            </a:r>
            <a:r>
              <a:rPr lang="en-US" altLang="ko-KR" dirty="0" err="1">
                <a:solidFill>
                  <a:srgbClr val="00B0EF"/>
                </a:solidFill>
                <a:latin typeface="나눔고딕" panose="020D0604000000000000" pitchFamily="50" charset="-127"/>
                <a:ea typeface="나눔고딕" panose="020D0604000000000000" pitchFamily="50" charset="-127"/>
              </a:rPr>
              <a:t>ing</a:t>
            </a:r>
            <a:r>
              <a:rPr lang="en-US" altLang="ko-KR" dirty="0">
                <a:solidFill>
                  <a:srgbClr val="00B0EF"/>
                </a:solidFill>
                <a:latin typeface="나눔고딕" panose="020D0604000000000000" pitchFamily="50" charset="-127"/>
                <a:ea typeface="나눔고딕" panose="020D0604000000000000" pitchFamily="50" charset="-127"/>
              </a:rPr>
              <a:t>)</a:t>
            </a:r>
            <a:endParaRPr lang="en-US" altLang="ko-KR" dirty="0">
              <a:solidFill>
                <a:srgbClr val="00B0EF"/>
              </a:solidFill>
              <a:effectLst/>
              <a:latin typeface="나눔고딕" panose="020D0604000000000000" pitchFamily="50" charset="-127"/>
              <a:ea typeface="나눔고딕" panose="020D0604000000000000" pitchFamily="50" charset="-127"/>
            </a:endParaRPr>
          </a:p>
        </p:txBody>
      </p:sp>
      <p:cxnSp>
        <p:nvCxnSpPr>
          <p:cNvPr id="9" name="직선 연결선[R] 16">
            <a:extLst>
              <a:ext uri="{FF2B5EF4-FFF2-40B4-BE49-F238E27FC236}">
                <a16:creationId xmlns:a16="http://schemas.microsoft.com/office/drawing/2014/main" id="{4470EE92-7606-4218-6EFD-CD92F26FE3D9}"/>
              </a:ext>
            </a:extLst>
          </p:cNvPr>
          <p:cNvCxnSpPr>
            <a:cxnSpLocks/>
          </p:cNvCxnSpPr>
          <p:nvPr/>
        </p:nvCxnSpPr>
        <p:spPr>
          <a:xfrm flipV="1">
            <a:off x="1266466" y="5800769"/>
            <a:ext cx="1260000" cy="9696"/>
          </a:xfrm>
          <a:prstGeom prst="line">
            <a:avLst/>
          </a:prstGeom>
          <a:ln w="25400">
            <a:solidFill>
              <a:srgbClr val="00B0EF"/>
            </a:solidFill>
          </a:ln>
        </p:spPr>
        <p:style>
          <a:lnRef idx="2">
            <a:schemeClr val="accent1"/>
          </a:lnRef>
          <a:fillRef idx="0">
            <a:schemeClr val="accent1"/>
          </a:fillRef>
          <a:effectRef idx="1">
            <a:schemeClr val="accent1"/>
          </a:effectRef>
          <a:fontRef idx="minor">
            <a:schemeClr val="tx1"/>
          </a:fontRef>
        </p:style>
      </p:cxnSp>
      <p:cxnSp>
        <p:nvCxnSpPr>
          <p:cNvPr id="2" name="직선 연결선[R] 16">
            <a:extLst>
              <a:ext uri="{FF2B5EF4-FFF2-40B4-BE49-F238E27FC236}">
                <a16:creationId xmlns:a16="http://schemas.microsoft.com/office/drawing/2014/main" id="{F4A745E6-BB32-0278-7F78-5B098CB31C36}"/>
              </a:ext>
            </a:extLst>
          </p:cNvPr>
          <p:cNvCxnSpPr>
            <a:cxnSpLocks/>
          </p:cNvCxnSpPr>
          <p:nvPr/>
        </p:nvCxnSpPr>
        <p:spPr>
          <a:xfrm flipV="1">
            <a:off x="1349642" y="1679429"/>
            <a:ext cx="2185651" cy="6464"/>
          </a:xfrm>
          <a:prstGeom prst="line">
            <a:avLst/>
          </a:prstGeom>
          <a:ln w="25400">
            <a:solidFill>
              <a:srgbClr val="00B0EF"/>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70236822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그림 31" descr="직사각형, 스크린샷, 텍스트, 화이트보드이(가) 표시된 사진&#10;&#10;자동 생성된 설명">
            <a:extLst>
              <a:ext uri="{FF2B5EF4-FFF2-40B4-BE49-F238E27FC236}">
                <a16:creationId xmlns:a16="http://schemas.microsoft.com/office/drawing/2014/main" id="{7B01D9F4-E812-0C20-3C7B-88BE3550C768}"/>
              </a:ext>
            </a:extLst>
          </p:cNvPr>
          <p:cNvPicPr>
            <a:picLocks noGrp="1" noRot="1" noMove="1" noResize="1" noEditPoints="1" noAdjustHandles="1" noChangeArrowheads="1" noChangeShapeType="1" noCrop="1"/>
          </p:cNvPicPr>
          <p:nvPr/>
        </p:nvPicPr>
        <p:blipFill>
          <a:blip r:embed="rId2"/>
          <a:stretch>
            <a:fillRect/>
          </a:stretch>
        </p:blipFill>
        <p:spPr>
          <a:xfrm>
            <a:off x="0" y="0"/>
            <a:ext cx="12192000" cy="6858000"/>
          </a:xfrm>
          <a:prstGeom prst="rect">
            <a:avLst/>
          </a:prstGeom>
        </p:spPr>
      </p:pic>
      <p:sp>
        <p:nvSpPr>
          <p:cNvPr id="22" name="TextBox 21">
            <a:extLst>
              <a:ext uri="{FF2B5EF4-FFF2-40B4-BE49-F238E27FC236}">
                <a16:creationId xmlns:a16="http://schemas.microsoft.com/office/drawing/2014/main" id="{2AA0DAB0-76DA-979D-9FA4-FA4F810F2F8C}"/>
              </a:ext>
            </a:extLst>
          </p:cNvPr>
          <p:cNvSpPr txBox="1">
            <a:spLocks/>
          </p:cNvSpPr>
          <p:nvPr/>
        </p:nvSpPr>
        <p:spPr>
          <a:xfrm>
            <a:off x="1260000" y="540000"/>
            <a:ext cx="8306032" cy="5539978"/>
          </a:xfrm>
          <a:prstGeom prst="rect">
            <a:avLst/>
          </a:prstGeom>
          <a:noFill/>
        </p:spPr>
        <p:txBody>
          <a:bodyPr wrap="square" lIns="0" tIns="0" rIns="0" bIns="0" anchor="t">
            <a:spAutoFit/>
          </a:bodyPr>
          <a:lstStyle/>
          <a:p>
            <a:pPr>
              <a:lnSpc>
                <a:spcPct val="250000"/>
              </a:lnSpc>
            </a:pP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The pictures </a:t>
            </a:r>
            <a:r>
              <a:rPr lang="en-US" altLang="ko-Kore-KR" sz="3600" spc="-150" dirty="0">
                <a:solidFill>
                  <a:srgbClr val="4BB053"/>
                </a:solidFill>
                <a:latin typeface="Calibri" panose="020F0502020204030204" pitchFamily="34" charset="0"/>
                <a:ea typeface="Noto Sans KR Medium" panose="020B0500000000000000" pitchFamily="34" charset="-128"/>
                <a:cs typeface="Calibri" panose="020F0502020204030204" pitchFamily="34" charset="0"/>
              </a:rPr>
              <a:t>were</a:t>
            </a: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 later </a:t>
            </a:r>
            <a:r>
              <a:rPr lang="en-US" altLang="ko-Kore-KR" sz="3600" spc="-150" dirty="0">
                <a:solidFill>
                  <a:srgbClr val="4BB053"/>
                </a:solidFill>
                <a:latin typeface="Calibri" panose="020F0502020204030204" pitchFamily="34" charset="0"/>
                <a:ea typeface="Noto Sans KR Medium" panose="020B0500000000000000" pitchFamily="34" charset="-128"/>
                <a:cs typeface="Calibri" panose="020F0502020204030204" pitchFamily="34" charset="0"/>
              </a:rPr>
              <a:t>shown</a:t>
            </a: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 in exhibitions, lectures, magazine articles, </a:t>
            </a:r>
            <a:r>
              <a:rPr lang="en-US" altLang="ko-Kore-KR" sz="3600" spc="-150" dirty="0">
                <a:solidFill>
                  <a:srgbClr val="E94708"/>
                </a:solidFill>
                <a:latin typeface="Calibri" panose="020F0502020204030204" pitchFamily="34" charset="0"/>
                <a:ea typeface="Noto Sans KR Medium" panose="020B0500000000000000" pitchFamily="34" charset="-128"/>
                <a:cs typeface="Calibri" panose="020F0502020204030204" pitchFamily="34" charset="0"/>
              </a:rPr>
              <a:t>and so on</a:t>
            </a: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 As a result, the public realized just </a:t>
            </a:r>
            <a:r>
              <a:rPr lang="en-US" altLang="ko-Kore-KR" sz="3600" spc="-150" dirty="0">
                <a:solidFill>
                  <a:srgbClr val="00B0EF"/>
                </a:solidFill>
                <a:latin typeface="Calibri" panose="020F0502020204030204" pitchFamily="34" charset="0"/>
                <a:ea typeface="Noto Sans KR Medium" panose="020B0500000000000000" pitchFamily="34" charset="-128"/>
                <a:cs typeface="Calibri" panose="020F0502020204030204" pitchFamily="34" charset="0"/>
              </a:rPr>
              <a:t>[</a:t>
            </a: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how serious the situation was</a:t>
            </a:r>
            <a:r>
              <a:rPr lang="en-US" altLang="ko-Kore-KR" sz="3600" spc="-150" dirty="0">
                <a:solidFill>
                  <a:srgbClr val="00B0EF"/>
                </a:solidFill>
                <a:latin typeface="Calibri" panose="020F0502020204030204" pitchFamily="34" charset="0"/>
                <a:ea typeface="Noto Sans KR Medium" panose="020B0500000000000000" pitchFamily="34" charset="-128"/>
                <a:cs typeface="Calibri" panose="020F0502020204030204" pitchFamily="34" charset="0"/>
              </a:rPr>
              <a:t>]</a:t>
            </a: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 </a:t>
            </a:r>
            <a:endParaRPr lang="en-US" altLang="ko-Kore-KR" sz="3600" spc="-150" dirty="0">
              <a:effectLst/>
              <a:latin typeface="Calibri" panose="020F0502020204030204" pitchFamily="34" charset="0"/>
              <a:ea typeface="Noto Sans KR Medium" panose="020B0500000000000000" pitchFamily="34" charset="-128"/>
              <a:cs typeface="Calibri" panose="020F0502020204030204" pitchFamily="34" charset="0"/>
            </a:endParaRPr>
          </a:p>
        </p:txBody>
      </p:sp>
      <p:sp>
        <p:nvSpPr>
          <p:cNvPr id="11" name="TextBox 10">
            <a:extLst>
              <a:ext uri="{FF2B5EF4-FFF2-40B4-BE49-F238E27FC236}">
                <a16:creationId xmlns:a16="http://schemas.microsoft.com/office/drawing/2014/main" id="{37A72230-F7C3-AB78-A4F5-F6DE88500C69}"/>
              </a:ext>
            </a:extLst>
          </p:cNvPr>
          <p:cNvSpPr txBox="1"/>
          <p:nvPr/>
        </p:nvSpPr>
        <p:spPr>
          <a:xfrm>
            <a:off x="11424061" y="1447400"/>
            <a:ext cx="767937" cy="338554"/>
          </a:xfrm>
          <a:prstGeom prst="rect">
            <a:avLst/>
          </a:prstGeom>
          <a:noFill/>
        </p:spPr>
        <p:txBody>
          <a:bodyPr wrap="square" anchor="ctr">
            <a:spAutoFit/>
          </a:bodyPr>
          <a:lstStyle/>
          <a:p>
            <a:pPr algn="ctr"/>
            <a:r>
              <a:rPr lang="en-US" altLang="ko-Kore-KR" sz="1600" dirty="0">
                <a:solidFill>
                  <a:schemeClr val="bg1"/>
                </a:solidFill>
                <a:effectLst/>
                <a:latin typeface="Calibri" panose="020F0502020204030204" pitchFamily="34" charset="0"/>
                <a:ea typeface="Noto Sans KR" panose="020B0500000000000000" pitchFamily="34" charset="-128"/>
                <a:cs typeface="Calibri" panose="020F0502020204030204" pitchFamily="34" charset="0"/>
              </a:rPr>
              <a:t>p.87</a:t>
            </a:r>
          </a:p>
        </p:txBody>
      </p:sp>
      <p:sp>
        <p:nvSpPr>
          <p:cNvPr id="5" name="TextBox 4">
            <a:extLst>
              <a:ext uri="{FF2B5EF4-FFF2-40B4-BE49-F238E27FC236}">
                <a16:creationId xmlns:a16="http://schemas.microsoft.com/office/drawing/2014/main" id="{78A0210F-33ED-4CC7-D81D-1422326A7E0C}"/>
              </a:ext>
            </a:extLst>
          </p:cNvPr>
          <p:cNvSpPr txBox="1"/>
          <p:nvPr/>
        </p:nvSpPr>
        <p:spPr>
          <a:xfrm>
            <a:off x="6022479" y="3059668"/>
            <a:ext cx="1280082" cy="369332"/>
          </a:xfrm>
          <a:prstGeom prst="rect">
            <a:avLst/>
          </a:prstGeom>
          <a:noFill/>
        </p:spPr>
        <p:txBody>
          <a:bodyPr wrap="square" anchor="ctr">
            <a:spAutoFit/>
          </a:bodyPr>
          <a:lstStyle/>
          <a:p>
            <a:pPr algn="ctr" fontAlgn="auto"/>
            <a:r>
              <a:rPr lang="ko-KR" altLang="en-US" dirty="0">
                <a:solidFill>
                  <a:srgbClr val="EB470C"/>
                </a:solidFill>
                <a:latin typeface="나눔고딕" panose="020D0604000000000000" pitchFamily="50" charset="-127"/>
                <a:ea typeface="나눔고딕" panose="020D0604000000000000" pitchFamily="50" charset="-127"/>
              </a:rPr>
              <a:t>기타 등등</a:t>
            </a:r>
            <a:endParaRPr lang="ko-Kore-KR" altLang="en-US" dirty="0">
              <a:solidFill>
                <a:srgbClr val="EB470C"/>
              </a:solidFill>
              <a:latin typeface="나눔고딕" panose="020D0604000000000000" pitchFamily="50" charset="-127"/>
              <a:ea typeface="나눔고딕" panose="020D0604000000000000" pitchFamily="50" charset="-127"/>
            </a:endParaRPr>
          </a:p>
        </p:txBody>
      </p:sp>
      <p:sp>
        <p:nvSpPr>
          <p:cNvPr id="8" name="TextBox 7">
            <a:extLst>
              <a:ext uri="{FF2B5EF4-FFF2-40B4-BE49-F238E27FC236}">
                <a16:creationId xmlns:a16="http://schemas.microsoft.com/office/drawing/2014/main" id="{2B66B06F-1746-FE2C-6072-0867ECF87D1B}"/>
              </a:ext>
            </a:extLst>
          </p:cNvPr>
          <p:cNvSpPr txBox="1"/>
          <p:nvPr/>
        </p:nvSpPr>
        <p:spPr>
          <a:xfrm>
            <a:off x="4208797" y="4445225"/>
            <a:ext cx="7400497" cy="369332"/>
          </a:xfrm>
          <a:prstGeom prst="rect">
            <a:avLst/>
          </a:prstGeom>
          <a:noFill/>
        </p:spPr>
        <p:txBody>
          <a:bodyPr wrap="square" anchor="ctr">
            <a:spAutoFit/>
          </a:bodyPr>
          <a:lstStyle/>
          <a:p>
            <a:pPr algn="ctr" fontAlgn="auto"/>
            <a:r>
              <a:rPr lang="ko-KR" altLang="en-US">
                <a:solidFill>
                  <a:srgbClr val="00B0EF"/>
                </a:solidFill>
                <a:latin typeface="나눔고딕" panose="020D0604000000000000" pitchFamily="50" charset="-127"/>
                <a:ea typeface="나눔고딕" panose="020D0604000000000000" pitchFamily="50" charset="-127"/>
              </a:rPr>
              <a:t>간접의문문</a:t>
            </a:r>
            <a:r>
              <a:rPr lang="en-US" altLang="ko-KR" dirty="0">
                <a:solidFill>
                  <a:srgbClr val="00B0EF"/>
                </a:solidFill>
                <a:latin typeface="나눔고딕" panose="020D0604000000000000" pitchFamily="50" charset="-127"/>
                <a:ea typeface="나눔고딕" panose="020D0604000000000000" pitchFamily="50" charset="-127"/>
              </a:rPr>
              <a:t>(realized</a:t>
            </a:r>
            <a:r>
              <a:rPr lang="ko-KR" altLang="en-US" dirty="0">
                <a:solidFill>
                  <a:srgbClr val="00B0EF"/>
                </a:solidFill>
                <a:latin typeface="나눔고딕" panose="020D0604000000000000" pitchFamily="50" charset="-127"/>
                <a:ea typeface="나눔고딕" panose="020D0604000000000000" pitchFamily="50" charset="-127"/>
              </a:rPr>
              <a:t>의 목적어</a:t>
            </a:r>
            <a:r>
              <a:rPr lang="en-US" altLang="ko-KR" dirty="0">
                <a:solidFill>
                  <a:srgbClr val="00B0EF"/>
                </a:solidFill>
                <a:latin typeface="나눔고딕" panose="020D0604000000000000" pitchFamily="50" charset="-127"/>
                <a:ea typeface="나눔고딕" panose="020D0604000000000000" pitchFamily="50" charset="-127"/>
              </a:rPr>
              <a:t>): </a:t>
            </a:r>
            <a:r>
              <a:rPr lang="ko-KR" altLang="en-US" dirty="0">
                <a:solidFill>
                  <a:srgbClr val="00B0EF"/>
                </a:solidFill>
                <a:latin typeface="나눔고딕" panose="020D0604000000000000" pitchFamily="50" charset="-127"/>
                <a:ea typeface="나눔고딕" panose="020D0604000000000000" pitchFamily="50" charset="-127"/>
              </a:rPr>
              <a:t>「의문사</a:t>
            </a:r>
            <a:r>
              <a:rPr lang="en-US" altLang="ko-KR" dirty="0">
                <a:solidFill>
                  <a:srgbClr val="00B0EF"/>
                </a:solidFill>
                <a:latin typeface="나눔고딕" panose="020D0604000000000000" pitchFamily="50" charset="-127"/>
                <a:ea typeface="나눔고딕" panose="020D0604000000000000" pitchFamily="50" charset="-127"/>
              </a:rPr>
              <a:t>+</a:t>
            </a:r>
            <a:r>
              <a:rPr lang="ko-KR" altLang="en-US" dirty="0">
                <a:solidFill>
                  <a:srgbClr val="00B0EF"/>
                </a:solidFill>
                <a:latin typeface="나눔고딕" panose="020D0604000000000000" pitchFamily="50" charset="-127"/>
                <a:ea typeface="나눔고딕" panose="020D0604000000000000" pitchFamily="50" charset="-127"/>
              </a:rPr>
              <a:t>주어</a:t>
            </a:r>
            <a:r>
              <a:rPr lang="en-US" altLang="ko-KR" dirty="0">
                <a:solidFill>
                  <a:srgbClr val="00B0EF"/>
                </a:solidFill>
                <a:latin typeface="나눔고딕" panose="020D0604000000000000" pitchFamily="50" charset="-127"/>
                <a:ea typeface="나눔고딕" panose="020D0604000000000000" pitchFamily="50" charset="-127"/>
              </a:rPr>
              <a:t>+</a:t>
            </a:r>
            <a:r>
              <a:rPr lang="ko-KR" altLang="en-US" dirty="0" err="1">
                <a:solidFill>
                  <a:srgbClr val="00B0EF"/>
                </a:solidFill>
                <a:latin typeface="나눔고딕" panose="020D0604000000000000" pitchFamily="50" charset="-127"/>
                <a:ea typeface="나눔고딕" panose="020D0604000000000000" pitchFamily="50" charset="-127"/>
              </a:rPr>
              <a:t>동사」의</a:t>
            </a:r>
            <a:r>
              <a:rPr lang="ko-KR" altLang="en-US" dirty="0">
                <a:solidFill>
                  <a:srgbClr val="00B0EF"/>
                </a:solidFill>
                <a:latin typeface="나눔고딕" panose="020D0604000000000000" pitchFamily="50" charset="-127"/>
                <a:ea typeface="나눔고딕" panose="020D0604000000000000" pitchFamily="50" charset="-127"/>
              </a:rPr>
              <a:t> 어순</a:t>
            </a:r>
            <a:endParaRPr lang="en-US" altLang="ko-KR" dirty="0">
              <a:solidFill>
                <a:srgbClr val="00B0EF"/>
              </a:solidFill>
              <a:effectLst/>
              <a:latin typeface="나눔고딕" panose="020D0604000000000000" pitchFamily="50" charset="-127"/>
              <a:ea typeface="나눔고딕" panose="020D0604000000000000" pitchFamily="50" charset="-127"/>
            </a:endParaRPr>
          </a:p>
        </p:txBody>
      </p:sp>
      <p:sp>
        <p:nvSpPr>
          <p:cNvPr id="16" name="TextBox 15">
            <a:extLst>
              <a:ext uri="{FF2B5EF4-FFF2-40B4-BE49-F238E27FC236}">
                <a16:creationId xmlns:a16="http://schemas.microsoft.com/office/drawing/2014/main" id="{3368EE0B-51A7-CB3D-4B21-916C2AD9A35E}"/>
              </a:ext>
            </a:extLst>
          </p:cNvPr>
          <p:cNvSpPr txBox="1"/>
          <p:nvPr/>
        </p:nvSpPr>
        <p:spPr>
          <a:xfrm>
            <a:off x="2992308" y="1665060"/>
            <a:ext cx="3497781" cy="369332"/>
          </a:xfrm>
          <a:prstGeom prst="rect">
            <a:avLst/>
          </a:prstGeom>
          <a:noFill/>
        </p:spPr>
        <p:txBody>
          <a:bodyPr wrap="square" anchor="ctr">
            <a:spAutoFit/>
          </a:bodyPr>
          <a:lstStyle/>
          <a:p>
            <a:pPr algn="ctr" fontAlgn="auto"/>
            <a:r>
              <a:rPr lang="ko-KR" altLang="en-US" dirty="0">
                <a:solidFill>
                  <a:srgbClr val="4BB053"/>
                </a:solidFill>
                <a:latin typeface="나눔고딕" panose="020D0604000000000000" pitchFamily="50" charset="-127"/>
                <a:ea typeface="나눔고딕" panose="020D0604000000000000" pitchFamily="50" charset="-127"/>
              </a:rPr>
              <a:t>수동태</a:t>
            </a:r>
            <a:endParaRPr lang="en-US" altLang="ko-KR" dirty="0">
              <a:solidFill>
                <a:srgbClr val="4BB053"/>
              </a:solidFill>
              <a:effectLst/>
              <a:latin typeface="나눔고딕" panose="020D0604000000000000" pitchFamily="50" charset="-127"/>
              <a:ea typeface="나눔고딕" panose="020D0604000000000000" pitchFamily="50" charset="-127"/>
            </a:endParaRPr>
          </a:p>
        </p:txBody>
      </p:sp>
      <p:cxnSp>
        <p:nvCxnSpPr>
          <p:cNvPr id="2" name="직선 연결선[R] 16">
            <a:extLst>
              <a:ext uri="{FF2B5EF4-FFF2-40B4-BE49-F238E27FC236}">
                <a16:creationId xmlns:a16="http://schemas.microsoft.com/office/drawing/2014/main" id="{7AAE440D-524D-A8DC-4B52-88E76E32109F}"/>
              </a:ext>
            </a:extLst>
          </p:cNvPr>
          <p:cNvCxnSpPr>
            <a:cxnSpLocks/>
          </p:cNvCxnSpPr>
          <p:nvPr/>
        </p:nvCxnSpPr>
        <p:spPr>
          <a:xfrm>
            <a:off x="3379779" y="1700597"/>
            <a:ext cx="829018" cy="0"/>
          </a:xfrm>
          <a:prstGeom prst="line">
            <a:avLst/>
          </a:prstGeom>
          <a:ln w="25400">
            <a:solidFill>
              <a:srgbClr val="00B0EF"/>
            </a:solidFill>
          </a:ln>
        </p:spPr>
        <p:style>
          <a:lnRef idx="2">
            <a:schemeClr val="accent1"/>
          </a:lnRef>
          <a:fillRef idx="0">
            <a:schemeClr val="accent1"/>
          </a:fillRef>
          <a:effectRef idx="1">
            <a:schemeClr val="accent1"/>
          </a:effectRef>
          <a:fontRef idx="minor">
            <a:schemeClr val="tx1"/>
          </a:fontRef>
        </p:style>
      </p:cxnSp>
      <p:cxnSp>
        <p:nvCxnSpPr>
          <p:cNvPr id="4" name="직선 연결선[R] 16">
            <a:extLst>
              <a:ext uri="{FF2B5EF4-FFF2-40B4-BE49-F238E27FC236}">
                <a16:creationId xmlns:a16="http://schemas.microsoft.com/office/drawing/2014/main" id="{AAD20B0C-7648-0C29-EEA9-44B3DD41BBB1}"/>
              </a:ext>
            </a:extLst>
          </p:cNvPr>
          <p:cNvCxnSpPr>
            <a:cxnSpLocks/>
          </p:cNvCxnSpPr>
          <p:nvPr/>
        </p:nvCxnSpPr>
        <p:spPr>
          <a:xfrm>
            <a:off x="5146735" y="1707061"/>
            <a:ext cx="1122985" cy="0"/>
          </a:xfrm>
          <a:prstGeom prst="line">
            <a:avLst/>
          </a:prstGeom>
          <a:ln w="25400">
            <a:solidFill>
              <a:srgbClr val="00B0EF"/>
            </a:solidFill>
          </a:ln>
        </p:spPr>
        <p:style>
          <a:lnRef idx="2">
            <a:schemeClr val="accent1"/>
          </a:lnRef>
          <a:fillRef idx="0">
            <a:schemeClr val="accent1"/>
          </a:fillRef>
          <a:effectRef idx="1">
            <a:schemeClr val="accent1"/>
          </a:effectRef>
          <a:fontRef idx="minor">
            <a:schemeClr val="tx1"/>
          </a:fontRef>
        </p:style>
      </p:cxnSp>
      <p:cxnSp>
        <p:nvCxnSpPr>
          <p:cNvPr id="7" name="직선 연결선[R] 16">
            <a:extLst>
              <a:ext uri="{FF2B5EF4-FFF2-40B4-BE49-F238E27FC236}">
                <a16:creationId xmlns:a16="http://schemas.microsoft.com/office/drawing/2014/main" id="{CD1E3283-F669-3DC5-73D9-1F222E4B3E68}"/>
              </a:ext>
            </a:extLst>
          </p:cNvPr>
          <p:cNvCxnSpPr>
            <a:cxnSpLocks/>
          </p:cNvCxnSpPr>
          <p:nvPr/>
        </p:nvCxnSpPr>
        <p:spPr>
          <a:xfrm flipV="1">
            <a:off x="5797388" y="3059668"/>
            <a:ext cx="1730263" cy="3232"/>
          </a:xfrm>
          <a:prstGeom prst="line">
            <a:avLst/>
          </a:prstGeom>
          <a:ln w="25400">
            <a:solidFill>
              <a:srgbClr val="00B0EF"/>
            </a:solidFill>
          </a:ln>
        </p:spPr>
        <p:style>
          <a:lnRef idx="2">
            <a:schemeClr val="accent1"/>
          </a:lnRef>
          <a:fillRef idx="0">
            <a:schemeClr val="accent1"/>
          </a:fillRef>
          <a:effectRef idx="1">
            <a:schemeClr val="accent1"/>
          </a:effectRef>
          <a:fontRef idx="minor">
            <a:schemeClr val="tx1"/>
          </a:fontRef>
        </p:style>
      </p:cxnSp>
      <p:grpSp>
        <p:nvGrpSpPr>
          <p:cNvPr id="10" name="그룹 9">
            <a:extLst>
              <a:ext uri="{FF2B5EF4-FFF2-40B4-BE49-F238E27FC236}">
                <a16:creationId xmlns:a16="http://schemas.microsoft.com/office/drawing/2014/main" id="{3992D74D-6700-E1CA-6906-75B064F4114A}"/>
              </a:ext>
            </a:extLst>
          </p:cNvPr>
          <p:cNvGrpSpPr/>
          <p:nvPr/>
        </p:nvGrpSpPr>
        <p:grpSpPr>
          <a:xfrm>
            <a:off x="3787281" y="1727454"/>
            <a:ext cx="568961" cy="132168"/>
            <a:chOff x="2012804" y="6243835"/>
            <a:chExt cx="912118" cy="263497"/>
          </a:xfrm>
        </p:grpSpPr>
        <p:cxnSp>
          <p:nvCxnSpPr>
            <p:cNvPr id="12" name="직선 연결선 11">
              <a:extLst>
                <a:ext uri="{FF2B5EF4-FFF2-40B4-BE49-F238E27FC236}">
                  <a16:creationId xmlns:a16="http://schemas.microsoft.com/office/drawing/2014/main" id="{7508169E-2F32-D1EC-0565-9C95BCA9E8A8}"/>
                </a:ext>
              </a:extLst>
            </p:cNvPr>
            <p:cNvCxnSpPr/>
            <p:nvPr/>
          </p:nvCxnSpPr>
          <p:spPr>
            <a:xfrm>
              <a:off x="2012804" y="6243835"/>
              <a:ext cx="0" cy="263497"/>
            </a:xfrm>
            <a:prstGeom prst="line">
              <a:avLst/>
            </a:prstGeom>
            <a:ln w="28575">
              <a:solidFill>
                <a:srgbClr val="00B0EF"/>
              </a:solidFill>
            </a:ln>
          </p:spPr>
          <p:style>
            <a:lnRef idx="2">
              <a:schemeClr val="accent1"/>
            </a:lnRef>
            <a:fillRef idx="0">
              <a:schemeClr val="accent1"/>
            </a:fillRef>
            <a:effectRef idx="1">
              <a:schemeClr val="accent1"/>
            </a:effectRef>
            <a:fontRef idx="minor">
              <a:schemeClr val="tx1"/>
            </a:fontRef>
          </p:style>
        </p:cxnSp>
        <p:cxnSp>
          <p:nvCxnSpPr>
            <p:cNvPr id="13" name="직선 연결선 12">
              <a:extLst>
                <a:ext uri="{FF2B5EF4-FFF2-40B4-BE49-F238E27FC236}">
                  <a16:creationId xmlns:a16="http://schemas.microsoft.com/office/drawing/2014/main" id="{4F54CF10-5CB4-17C7-D624-DB387FCEB42B}"/>
                </a:ext>
              </a:extLst>
            </p:cNvPr>
            <p:cNvCxnSpPr/>
            <p:nvPr/>
          </p:nvCxnSpPr>
          <p:spPr>
            <a:xfrm>
              <a:off x="2013515" y="6498454"/>
              <a:ext cx="911407" cy="0"/>
            </a:xfrm>
            <a:prstGeom prst="line">
              <a:avLst/>
            </a:prstGeom>
            <a:ln w="28575">
              <a:solidFill>
                <a:srgbClr val="00B0EF"/>
              </a:solidFill>
            </a:ln>
          </p:spPr>
          <p:style>
            <a:lnRef idx="2">
              <a:schemeClr val="accent1"/>
            </a:lnRef>
            <a:fillRef idx="0">
              <a:schemeClr val="accent1"/>
            </a:fillRef>
            <a:effectRef idx="1">
              <a:schemeClr val="accent1"/>
            </a:effectRef>
            <a:fontRef idx="minor">
              <a:schemeClr val="tx1"/>
            </a:fontRef>
          </p:style>
        </p:cxnSp>
      </p:grpSp>
      <p:grpSp>
        <p:nvGrpSpPr>
          <p:cNvPr id="14" name="그룹 13">
            <a:extLst>
              <a:ext uri="{FF2B5EF4-FFF2-40B4-BE49-F238E27FC236}">
                <a16:creationId xmlns:a16="http://schemas.microsoft.com/office/drawing/2014/main" id="{7705DB5E-BCB4-5013-1181-A96C9CD82485}"/>
              </a:ext>
            </a:extLst>
          </p:cNvPr>
          <p:cNvGrpSpPr/>
          <p:nvPr/>
        </p:nvGrpSpPr>
        <p:grpSpPr>
          <a:xfrm flipH="1">
            <a:off x="5099094" y="1749063"/>
            <a:ext cx="698287" cy="113399"/>
            <a:chOff x="2012804" y="6243835"/>
            <a:chExt cx="912118" cy="263497"/>
          </a:xfrm>
        </p:grpSpPr>
        <p:cxnSp>
          <p:nvCxnSpPr>
            <p:cNvPr id="15" name="직선 연결선 14">
              <a:extLst>
                <a:ext uri="{FF2B5EF4-FFF2-40B4-BE49-F238E27FC236}">
                  <a16:creationId xmlns:a16="http://schemas.microsoft.com/office/drawing/2014/main" id="{C9F9149F-9864-ACD2-CB94-F715523000D5}"/>
                </a:ext>
              </a:extLst>
            </p:cNvPr>
            <p:cNvCxnSpPr/>
            <p:nvPr/>
          </p:nvCxnSpPr>
          <p:spPr>
            <a:xfrm>
              <a:off x="2012804" y="6243835"/>
              <a:ext cx="0" cy="263497"/>
            </a:xfrm>
            <a:prstGeom prst="line">
              <a:avLst/>
            </a:prstGeom>
            <a:ln w="28575">
              <a:solidFill>
                <a:srgbClr val="23BBF1"/>
              </a:solidFill>
            </a:ln>
          </p:spPr>
          <p:style>
            <a:lnRef idx="2">
              <a:schemeClr val="accent1"/>
            </a:lnRef>
            <a:fillRef idx="0">
              <a:schemeClr val="accent1"/>
            </a:fillRef>
            <a:effectRef idx="1">
              <a:schemeClr val="accent1"/>
            </a:effectRef>
            <a:fontRef idx="minor">
              <a:schemeClr val="tx1"/>
            </a:fontRef>
          </p:style>
        </p:cxnSp>
        <p:cxnSp>
          <p:nvCxnSpPr>
            <p:cNvPr id="17" name="직선 연결선 16">
              <a:extLst>
                <a:ext uri="{FF2B5EF4-FFF2-40B4-BE49-F238E27FC236}">
                  <a16:creationId xmlns:a16="http://schemas.microsoft.com/office/drawing/2014/main" id="{BEAF9C76-DD95-C7C9-C431-E3D9BDE26174}"/>
                </a:ext>
              </a:extLst>
            </p:cNvPr>
            <p:cNvCxnSpPr/>
            <p:nvPr/>
          </p:nvCxnSpPr>
          <p:spPr>
            <a:xfrm>
              <a:off x="2013515" y="6498454"/>
              <a:ext cx="911407" cy="0"/>
            </a:xfrm>
            <a:prstGeom prst="line">
              <a:avLst/>
            </a:prstGeom>
            <a:ln w="28575">
              <a:solidFill>
                <a:srgbClr val="23BBF1"/>
              </a:solidFill>
            </a:ln>
          </p:spPr>
          <p:style>
            <a:lnRef idx="2">
              <a:schemeClr val="accent1"/>
            </a:lnRef>
            <a:fillRef idx="0">
              <a:schemeClr val="accent1"/>
            </a:fillRef>
            <a:effectRef idx="1">
              <a:schemeClr val="accent1"/>
            </a:effectRef>
            <a:fontRef idx="minor">
              <a:schemeClr val="tx1"/>
            </a:fontRef>
          </p:style>
        </p:cxnSp>
      </p:grpSp>
    </p:spTree>
    <p:extLst>
      <p:ext uri="{BB962C8B-B14F-4D97-AF65-F5344CB8AC3E}">
        <p14:creationId xmlns:p14="http://schemas.microsoft.com/office/powerpoint/2010/main" val="45718529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그림 31" descr="직사각형, 스크린샷, 텍스트, 화이트보드이(가) 표시된 사진&#10;&#10;자동 생성된 설명">
            <a:extLst>
              <a:ext uri="{FF2B5EF4-FFF2-40B4-BE49-F238E27FC236}">
                <a16:creationId xmlns:a16="http://schemas.microsoft.com/office/drawing/2014/main" id="{7B01D9F4-E812-0C20-3C7B-88BE3550C768}"/>
              </a:ext>
            </a:extLst>
          </p:cNvPr>
          <p:cNvPicPr>
            <a:picLocks noGrp="1" noRot="1" noMove="1" noResize="1" noEditPoints="1" noAdjustHandles="1" noChangeArrowheads="1" noChangeShapeType="1" noCrop="1"/>
          </p:cNvPicPr>
          <p:nvPr/>
        </p:nvPicPr>
        <p:blipFill>
          <a:blip r:embed="rId2"/>
          <a:stretch>
            <a:fillRect/>
          </a:stretch>
        </p:blipFill>
        <p:spPr>
          <a:xfrm>
            <a:off x="0" y="0"/>
            <a:ext cx="12192000" cy="6858000"/>
          </a:xfrm>
          <a:prstGeom prst="rect">
            <a:avLst/>
          </a:prstGeom>
        </p:spPr>
      </p:pic>
      <p:sp>
        <p:nvSpPr>
          <p:cNvPr id="22" name="TextBox 21">
            <a:extLst>
              <a:ext uri="{FF2B5EF4-FFF2-40B4-BE49-F238E27FC236}">
                <a16:creationId xmlns:a16="http://schemas.microsoft.com/office/drawing/2014/main" id="{2AA0DAB0-76DA-979D-9FA4-FA4F810F2F8C}"/>
              </a:ext>
            </a:extLst>
          </p:cNvPr>
          <p:cNvSpPr txBox="1">
            <a:spLocks/>
          </p:cNvSpPr>
          <p:nvPr/>
        </p:nvSpPr>
        <p:spPr>
          <a:xfrm>
            <a:off x="1259999" y="540000"/>
            <a:ext cx="9449032" cy="5539978"/>
          </a:xfrm>
          <a:prstGeom prst="rect">
            <a:avLst/>
          </a:prstGeom>
          <a:noFill/>
        </p:spPr>
        <p:txBody>
          <a:bodyPr wrap="square" lIns="0" tIns="0" rIns="0" bIns="0" anchor="t">
            <a:spAutoFit/>
          </a:bodyPr>
          <a:lstStyle/>
          <a:p>
            <a:pPr>
              <a:lnSpc>
                <a:spcPct val="250000"/>
              </a:lnSpc>
            </a:pP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Soon, many states passed stronger laws to ban the employment of children. In 1938, the United States Congress passed an act </a:t>
            </a:r>
            <a:r>
              <a:rPr lang="en-US" altLang="ko-Kore-KR" sz="3600" spc="-150" dirty="0">
                <a:solidFill>
                  <a:srgbClr val="00B0EF"/>
                </a:solidFill>
                <a:latin typeface="Calibri" panose="020F0502020204030204" pitchFamily="34" charset="0"/>
                <a:ea typeface="Noto Sans KR Medium" panose="020B0500000000000000" pitchFamily="34" charset="-128"/>
                <a:cs typeface="Calibri" panose="020F0502020204030204" pitchFamily="34" charset="0"/>
              </a:rPr>
              <a:t>[</a:t>
            </a: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that made </a:t>
            </a:r>
            <a:r>
              <a:rPr lang="en-US" altLang="ko-Kore-KR" sz="3600" spc="-150" dirty="0">
                <a:solidFill>
                  <a:srgbClr val="4BB053"/>
                </a:solidFill>
                <a:latin typeface="Calibri" panose="020F0502020204030204" pitchFamily="34" charset="0"/>
                <a:ea typeface="Noto Sans KR Medium" panose="020B0500000000000000" pitchFamily="34" charset="-128"/>
                <a:cs typeface="Calibri" panose="020F0502020204030204" pitchFamily="34" charset="0"/>
              </a:rPr>
              <a:t>it</a:t>
            </a: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 illegal </a:t>
            </a:r>
            <a:r>
              <a:rPr lang="en-US" altLang="ko-Kore-KR" sz="3600" spc="-150" dirty="0">
                <a:solidFill>
                  <a:srgbClr val="4BB053"/>
                </a:solidFill>
                <a:latin typeface="Calibri" panose="020F0502020204030204" pitchFamily="34" charset="0"/>
                <a:ea typeface="Noto Sans KR Medium" panose="020B0500000000000000" pitchFamily="34" charset="-128"/>
                <a:cs typeface="Calibri" panose="020F0502020204030204" pitchFamily="34" charset="0"/>
              </a:rPr>
              <a:t>for children under sixteen {</a:t>
            </a: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to work in factories during school hours</a:t>
            </a:r>
            <a:r>
              <a:rPr lang="en-US" altLang="ko-Kore-KR" sz="3600" spc="-150" dirty="0">
                <a:solidFill>
                  <a:srgbClr val="4BB053"/>
                </a:solidFill>
                <a:latin typeface="Calibri" panose="020F0502020204030204" pitchFamily="34" charset="0"/>
                <a:ea typeface="Noto Sans KR Medium" panose="020B0500000000000000" pitchFamily="34" charset="-128"/>
                <a:cs typeface="Calibri" panose="020F0502020204030204" pitchFamily="34" charset="0"/>
              </a:rPr>
              <a:t>}</a:t>
            </a:r>
            <a:r>
              <a:rPr lang="en-US" altLang="ko-Kore-KR" sz="3600" spc="-150" dirty="0">
                <a:solidFill>
                  <a:srgbClr val="00B0EF"/>
                </a:solidFill>
                <a:latin typeface="Calibri" panose="020F0502020204030204" pitchFamily="34" charset="0"/>
                <a:ea typeface="Noto Sans KR Medium" panose="020B0500000000000000" pitchFamily="34" charset="-128"/>
                <a:cs typeface="Calibri" panose="020F0502020204030204" pitchFamily="34" charset="0"/>
              </a:rPr>
              <a:t>]</a:t>
            </a: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 </a:t>
            </a:r>
            <a:endParaRPr lang="en-US" altLang="ko-Kore-KR" sz="3600" spc="-150" dirty="0">
              <a:effectLst/>
              <a:latin typeface="Calibri" panose="020F0502020204030204" pitchFamily="34" charset="0"/>
              <a:ea typeface="Noto Sans KR Medium" panose="020B0500000000000000" pitchFamily="34" charset="-128"/>
              <a:cs typeface="Calibri" panose="020F0502020204030204" pitchFamily="34" charset="0"/>
            </a:endParaRPr>
          </a:p>
        </p:txBody>
      </p:sp>
      <p:sp>
        <p:nvSpPr>
          <p:cNvPr id="11" name="TextBox 10">
            <a:extLst>
              <a:ext uri="{FF2B5EF4-FFF2-40B4-BE49-F238E27FC236}">
                <a16:creationId xmlns:a16="http://schemas.microsoft.com/office/drawing/2014/main" id="{37A72230-F7C3-AB78-A4F5-F6DE88500C69}"/>
              </a:ext>
            </a:extLst>
          </p:cNvPr>
          <p:cNvSpPr txBox="1"/>
          <p:nvPr/>
        </p:nvSpPr>
        <p:spPr>
          <a:xfrm>
            <a:off x="11424061" y="1447400"/>
            <a:ext cx="767937" cy="338554"/>
          </a:xfrm>
          <a:prstGeom prst="rect">
            <a:avLst/>
          </a:prstGeom>
          <a:noFill/>
        </p:spPr>
        <p:txBody>
          <a:bodyPr wrap="square" anchor="ctr">
            <a:spAutoFit/>
          </a:bodyPr>
          <a:lstStyle/>
          <a:p>
            <a:pPr algn="ctr"/>
            <a:r>
              <a:rPr lang="en-US" altLang="ko-Kore-KR" sz="1600" dirty="0">
                <a:solidFill>
                  <a:schemeClr val="bg1"/>
                </a:solidFill>
                <a:effectLst/>
                <a:latin typeface="Calibri" panose="020F0502020204030204" pitchFamily="34" charset="0"/>
                <a:ea typeface="Noto Sans KR" panose="020B0500000000000000" pitchFamily="34" charset="-128"/>
                <a:cs typeface="Calibri" panose="020F0502020204030204" pitchFamily="34" charset="0"/>
              </a:rPr>
              <a:t>p.87</a:t>
            </a:r>
          </a:p>
        </p:txBody>
      </p:sp>
      <p:sp>
        <p:nvSpPr>
          <p:cNvPr id="5" name="TextBox 4">
            <a:extLst>
              <a:ext uri="{FF2B5EF4-FFF2-40B4-BE49-F238E27FC236}">
                <a16:creationId xmlns:a16="http://schemas.microsoft.com/office/drawing/2014/main" id="{FF89DC89-6415-D5E0-D609-CA2D98D7BDF2}"/>
              </a:ext>
            </a:extLst>
          </p:cNvPr>
          <p:cNvSpPr txBox="1"/>
          <p:nvPr/>
        </p:nvSpPr>
        <p:spPr>
          <a:xfrm>
            <a:off x="4823596" y="4446029"/>
            <a:ext cx="2234753" cy="369332"/>
          </a:xfrm>
          <a:prstGeom prst="rect">
            <a:avLst/>
          </a:prstGeom>
          <a:noFill/>
        </p:spPr>
        <p:txBody>
          <a:bodyPr wrap="square" anchor="ctr">
            <a:spAutoFit/>
          </a:bodyPr>
          <a:lstStyle/>
          <a:p>
            <a:pPr algn="ctr" fontAlgn="auto"/>
            <a:r>
              <a:rPr lang="ko-KR" altLang="en-US" dirty="0">
                <a:solidFill>
                  <a:srgbClr val="00B0EF"/>
                </a:solidFill>
                <a:latin typeface="나눔고딕" panose="020D0604000000000000" pitchFamily="50" charset="-127"/>
                <a:ea typeface="나눔고딕" panose="020D0604000000000000" pitchFamily="50" charset="-127"/>
              </a:rPr>
              <a:t>주격 관계대명사절</a:t>
            </a:r>
            <a:endParaRPr lang="ko-Kore-KR" altLang="en-US" dirty="0">
              <a:solidFill>
                <a:srgbClr val="00B0EF"/>
              </a:solidFill>
              <a:effectLst/>
              <a:latin typeface="나눔고딕" panose="020D0604000000000000" pitchFamily="50" charset="-127"/>
              <a:ea typeface="나눔고딕" panose="020D0604000000000000" pitchFamily="50" charset="-127"/>
            </a:endParaRPr>
          </a:p>
        </p:txBody>
      </p:sp>
      <p:grpSp>
        <p:nvGrpSpPr>
          <p:cNvPr id="6" name="그룹 5">
            <a:extLst>
              <a:ext uri="{FF2B5EF4-FFF2-40B4-BE49-F238E27FC236}">
                <a16:creationId xmlns:a16="http://schemas.microsoft.com/office/drawing/2014/main" id="{64907BEE-6D48-D74E-1663-46A7EE5224C0}"/>
              </a:ext>
            </a:extLst>
          </p:cNvPr>
          <p:cNvGrpSpPr/>
          <p:nvPr/>
        </p:nvGrpSpPr>
        <p:grpSpPr>
          <a:xfrm>
            <a:off x="4648023" y="3708015"/>
            <a:ext cx="954918" cy="260275"/>
            <a:chOff x="5508624" y="975874"/>
            <a:chExt cx="594000" cy="217090"/>
          </a:xfrm>
        </p:grpSpPr>
        <p:cxnSp>
          <p:nvCxnSpPr>
            <p:cNvPr id="7" name="직선 연결선[R] 9">
              <a:extLst>
                <a:ext uri="{FF2B5EF4-FFF2-40B4-BE49-F238E27FC236}">
                  <a16:creationId xmlns:a16="http://schemas.microsoft.com/office/drawing/2014/main" id="{4E717E57-F59D-65E1-9792-3A383E394301}"/>
                </a:ext>
              </a:extLst>
            </p:cNvPr>
            <p:cNvCxnSpPr>
              <a:cxnSpLocks/>
            </p:cNvCxnSpPr>
            <p:nvPr/>
          </p:nvCxnSpPr>
          <p:spPr>
            <a:xfrm>
              <a:off x="6089650" y="975874"/>
              <a:ext cx="0" cy="206277"/>
            </a:xfrm>
            <a:prstGeom prst="line">
              <a:avLst/>
            </a:prstGeom>
            <a:ln w="25400">
              <a:solidFill>
                <a:srgbClr val="00B0EF"/>
              </a:solidFill>
            </a:ln>
          </p:spPr>
          <p:style>
            <a:lnRef idx="2">
              <a:schemeClr val="accent1"/>
            </a:lnRef>
            <a:fillRef idx="0">
              <a:schemeClr val="accent1"/>
            </a:fillRef>
            <a:effectRef idx="1">
              <a:schemeClr val="accent1"/>
            </a:effectRef>
            <a:fontRef idx="minor">
              <a:schemeClr val="tx1"/>
            </a:fontRef>
          </p:style>
        </p:cxnSp>
        <p:cxnSp>
          <p:nvCxnSpPr>
            <p:cNvPr id="8" name="직선 연결선[R] 15">
              <a:extLst>
                <a:ext uri="{FF2B5EF4-FFF2-40B4-BE49-F238E27FC236}">
                  <a16:creationId xmlns:a16="http://schemas.microsoft.com/office/drawing/2014/main" id="{EECA0557-801C-9433-84D3-06D38C13C043}"/>
                </a:ext>
              </a:extLst>
            </p:cNvPr>
            <p:cNvCxnSpPr>
              <a:cxnSpLocks/>
            </p:cNvCxnSpPr>
            <p:nvPr/>
          </p:nvCxnSpPr>
          <p:spPr>
            <a:xfrm>
              <a:off x="5508624" y="981374"/>
              <a:ext cx="594000" cy="0"/>
            </a:xfrm>
            <a:prstGeom prst="line">
              <a:avLst/>
            </a:prstGeom>
            <a:ln w="25400">
              <a:solidFill>
                <a:srgbClr val="00B0EF"/>
              </a:solidFill>
            </a:ln>
          </p:spPr>
          <p:style>
            <a:lnRef idx="2">
              <a:schemeClr val="accent1"/>
            </a:lnRef>
            <a:fillRef idx="0">
              <a:schemeClr val="accent1"/>
            </a:fillRef>
            <a:effectRef idx="1">
              <a:schemeClr val="accent1"/>
            </a:effectRef>
            <a:fontRef idx="minor">
              <a:schemeClr val="tx1"/>
            </a:fontRef>
          </p:style>
        </p:cxnSp>
        <p:cxnSp>
          <p:nvCxnSpPr>
            <p:cNvPr id="9" name="직선 연결선[R] 19">
              <a:extLst>
                <a:ext uri="{FF2B5EF4-FFF2-40B4-BE49-F238E27FC236}">
                  <a16:creationId xmlns:a16="http://schemas.microsoft.com/office/drawing/2014/main" id="{28662B07-AFBD-31E3-233C-774C5D5AA958}"/>
                </a:ext>
              </a:extLst>
            </p:cNvPr>
            <p:cNvCxnSpPr>
              <a:cxnSpLocks/>
            </p:cNvCxnSpPr>
            <p:nvPr/>
          </p:nvCxnSpPr>
          <p:spPr>
            <a:xfrm flipV="1">
              <a:off x="5512272" y="981374"/>
              <a:ext cx="0" cy="211590"/>
            </a:xfrm>
            <a:prstGeom prst="line">
              <a:avLst/>
            </a:prstGeom>
            <a:ln w="25400" cap="sq">
              <a:solidFill>
                <a:srgbClr val="00B0EF"/>
              </a:solidFill>
              <a:miter lim="800000"/>
              <a:headEnd type="arrow" w="lg" len="med"/>
            </a:ln>
          </p:spPr>
          <p:style>
            <a:lnRef idx="2">
              <a:schemeClr val="accent1"/>
            </a:lnRef>
            <a:fillRef idx="0">
              <a:schemeClr val="accent1"/>
            </a:fillRef>
            <a:effectRef idx="1">
              <a:schemeClr val="accent1"/>
            </a:effectRef>
            <a:fontRef idx="minor">
              <a:schemeClr val="tx1"/>
            </a:fontRef>
          </p:style>
        </p:cxnSp>
      </p:grpSp>
      <p:cxnSp>
        <p:nvCxnSpPr>
          <p:cNvPr id="10" name="직선 연결선[R] 16">
            <a:extLst>
              <a:ext uri="{FF2B5EF4-FFF2-40B4-BE49-F238E27FC236}">
                <a16:creationId xmlns:a16="http://schemas.microsoft.com/office/drawing/2014/main" id="{4470EE92-7606-4218-6EFD-CD92F26FE3D9}"/>
              </a:ext>
            </a:extLst>
          </p:cNvPr>
          <p:cNvCxnSpPr>
            <a:cxnSpLocks/>
          </p:cNvCxnSpPr>
          <p:nvPr/>
        </p:nvCxnSpPr>
        <p:spPr>
          <a:xfrm flipV="1">
            <a:off x="4108023" y="4406956"/>
            <a:ext cx="1080000" cy="6464"/>
          </a:xfrm>
          <a:prstGeom prst="line">
            <a:avLst/>
          </a:prstGeom>
          <a:ln w="25400">
            <a:solidFill>
              <a:srgbClr val="00B0EF"/>
            </a:solidFill>
          </a:ln>
        </p:spPr>
        <p:style>
          <a:lnRef idx="2">
            <a:schemeClr val="accent1"/>
          </a:lnRef>
          <a:fillRef idx="0">
            <a:schemeClr val="accent1"/>
          </a:fillRef>
          <a:effectRef idx="1">
            <a:schemeClr val="accent1"/>
          </a:effectRef>
          <a:fontRef idx="minor">
            <a:schemeClr val="tx1"/>
          </a:fontRef>
        </p:style>
      </p:cxnSp>
      <p:cxnSp>
        <p:nvCxnSpPr>
          <p:cNvPr id="12" name="직선 연결선[R] 16">
            <a:extLst>
              <a:ext uri="{FF2B5EF4-FFF2-40B4-BE49-F238E27FC236}">
                <a16:creationId xmlns:a16="http://schemas.microsoft.com/office/drawing/2014/main" id="{4470EE92-7606-4218-6EFD-CD92F26FE3D9}"/>
              </a:ext>
            </a:extLst>
          </p:cNvPr>
          <p:cNvCxnSpPr>
            <a:cxnSpLocks/>
          </p:cNvCxnSpPr>
          <p:nvPr/>
        </p:nvCxnSpPr>
        <p:spPr>
          <a:xfrm>
            <a:off x="6122349" y="3950365"/>
            <a:ext cx="936000" cy="0"/>
          </a:xfrm>
          <a:prstGeom prst="line">
            <a:avLst/>
          </a:prstGeom>
          <a:ln w="25400">
            <a:solidFill>
              <a:srgbClr val="823687"/>
            </a:solidFill>
          </a:ln>
        </p:spPr>
        <p:style>
          <a:lnRef idx="2">
            <a:schemeClr val="accent1"/>
          </a:lnRef>
          <a:fillRef idx="0">
            <a:schemeClr val="accent1"/>
          </a:fillRef>
          <a:effectRef idx="1">
            <a:schemeClr val="accent1"/>
          </a:effectRef>
          <a:fontRef idx="minor">
            <a:schemeClr val="tx1"/>
          </a:fontRef>
        </p:style>
      </p:cxnSp>
      <p:cxnSp>
        <p:nvCxnSpPr>
          <p:cNvPr id="13" name="직선 연결선[R] 16">
            <a:extLst>
              <a:ext uri="{FF2B5EF4-FFF2-40B4-BE49-F238E27FC236}">
                <a16:creationId xmlns:a16="http://schemas.microsoft.com/office/drawing/2014/main" id="{4470EE92-7606-4218-6EFD-CD92F26FE3D9}"/>
              </a:ext>
            </a:extLst>
          </p:cNvPr>
          <p:cNvCxnSpPr>
            <a:cxnSpLocks/>
          </p:cNvCxnSpPr>
          <p:nvPr/>
        </p:nvCxnSpPr>
        <p:spPr>
          <a:xfrm>
            <a:off x="7144326" y="3947290"/>
            <a:ext cx="252000" cy="0"/>
          </a:xfrm>
          <a:prstGeom prst="line">
            <a:avLst/>
          </a:prstGeom>
          <a:ln w="25400">
            <a:solidFill>
              <a:srgbClr val="823687"/>
            </a:solidFill>
          </a:ln>
        </p:spPr>
        <p:style>
          <a:lnRef idx="2">
            <a:schemeClr val="accent1"/>
          </a:lnRef>
          <a:fillRef idx="0">
            <a:schemeClr val="accent1"/>
          </a:fillRef>
          <a:effectRef idx="1">
            <a:schemeClr val="accent1"/>
          </a:effectRef>
          <a:fontRef idx="minor">
            <a:schemeClr val="tx1"/>
          </a:fontRef>
        </p:style>
      </p:cxnSp>
      <p:cxnSp>
        <p:nvCxnSpPr>
          <p:cNvPr id="14" name="직선 연결선[R] 16">
            <a:extLst>
              <a:ext uri="{FF2B5EF4-FFF2-40B4-BE49-F238E27FC236}">
                <a16:creationId xmlns:a16="http://schemas.microsoft.com/office/drawing/2014/main" id="{4470EE92-7606-4218-6EFD-CD92F26FE3D9}"/>
              </a:ext>
            </a:extLst>
          </p:cNvPr>
          <p:cNvCxnSpPr>
            <a:cxnSpLocks/>
          </p:cNvCxnSpPr>
          <p:nvPr/>
        </p:nvCxnSpPr>
        <p:spPr>
          <a:xfrm>
            <a:off x="7485530" y="3944220"/>
            <a:ext cx="936000" cy="0"/>
          </a:xfrm>
          <a:prstGeom prst="line">
            <a:avLst/>
          </a:prstGeom>
          <a:ln w="25400">
            <a:solidFill>
              <a:srgbClr val="823687"/>
            </a:solidFill>
          </a:ln>
        </p:spPr>
        <p:style>
          <a:lnRef idx="2">
            <a:schemeClr val="accent1"/>
          </a:lnRef>
          <a:fillRef idx="0">
            <a:schemeClr val="accent1"/>
          </a:fillRef>
          <a:effectRef idx="1">
            <a:schemeClr val="accent1"/>
          </a:effectRef>
          <a:fontRef idx="minor">
            <a:schemeClr val="tx1"/>
          </a:fontRef>
        </p:style>
      </p:cxnSp>
      <p:sp>
        <p:nvSpPr>
          <p:cNvPr id="15" name="TextBox 14">
            <a:extLst>
              <a:ext uri="{FF2B5EF4-FFF2-40B4-BE49-F238E27FC236}">
                <a16:creationId xmlns:a16="http://schemas.microsoft.com/office/drawing/2014/main" id="{3368EE0B-51A7-CB3D-4B21-916C2AD9A35E}"/>
              </a:ext>
            </a:extLst>
          </p:cNvPr>
          <p:cNvSpPr txBox="1"/>
          <p:nvPr/>
        </p:nvSpPr>
        <p:spPr>
          <a:xfrm>
            <a:off x="6749424" y="4386525"/>
            <a:ext cx="1203173" cy="369332"/>
          </a:xfrm>
          <a:prstGeom prst="rect">
            <a:avLst/>
          </a:prstGeom>
          <a:noFill/>
        </p:spPr>
        <p:txBody>
          <a:bodyPr wrap="square" anchor="ctr">
            <a:spAutoFit/>
          </a:bodyPr>
          <a:lstStyle/>
          <a:p>
            <a:pPr algn="ctr" fontAlgn="auto"/>
            <a:r>
              <a:rPr lang="ko-KR" altLang="en-US" dirty="0" err="1">
                <a:solidFill>
                  <a:srgbClr val="4BB053"/>
                </a:solidFill>
                <a:latin typeface="나눔고딕" panose="020D0604000000000000" pitchFamily="50" charset="-127"/>
                <a:ea typeface="나눔고딕" panose="020D0604000000000000" pitchFamily="50" charset="-127"/>
              </a:rPr>
              <a:t>가목적어</a:t>
            </a:r>
            <a:endParaRPr lang="en-US" altLang="ko-KR" dirty="0">
              <a:solidFill>
                <a:srgbClr val="4BB053"/>
              </a:solidFill>
              <a:effectLst/>
              <a:latin typeface="나눔고딕" panose="020D0604000000000000" pitchFamily="50" charset="-127"/>
              <a:ea typeface="나눔고딕" panose="020D0604000000000000" pitchFamily="50" charset="-127"/>
            </a:endParaRPr>
          </a:p>
        </p:txBody>
      </p:sp>
      <p:sp>
        <p:nvSpPr>
          <p:cNvPr id="17" name="TextBox 16">
            <a:extLst>
              <a:ext uri="{FF2B5EF4-FFF2-40B4-BE49-F238E27FC236}">
                <a16:creationId xmlns:a16="http://schemas.microsoft.com/office/drawing/2014/main" id="{F069863E-F7CD-36A5-81D4-6557C83FFC01}"/>
              </a:ext>
            </a:extLst>
          </p:cNvPr>
          <p:cNvSpPr txBox="1"/>
          <p:nvPr/>
        </p:nvSpPr>
        <p:spPr>
          <a:xfrm>
            <a:off x="6248508" y="3574888"/>
            <a:ext cx="2617252" cy="369332"/>
          </a:xfrm>
          <a:prstGeom prst="rect">
            <a:avLst/>
          </a:prstGeom>
          <a:noFill/>
        </p:spPr>
        <p:txBody>
          <a:bodyPr wrap="square" anchor="ctr">
            <a:spAutoFit/>
          </a:bodyPr>
          <a:lstStyle/>
          <a:p>
            <a:pPr algn="ctr" fontAlgn="auto"/>
            <a:r>
              <a:rPr lang="en-US" altLang="ko-KR" dirty="0">
                <a:solidFill>
                  <a:srgbClr val="823687"/>
                </a:solidFill>
                <a:latin typeface="나눔고딕" panose="020D0604000000000000" pitchFamily="50" charset="-127"/>
                <a:ea typeface="나눔고딕" panose="020D0604000000000000" pitchFamily="50" charset="-127"/>
              </a:rPr>
              <a:t>V′       O  OC(</a:t>
            </a:r>
            <a:r>
              <a:rPr lang="ko-KR" altLang="en-US" dirty="0">
                <a:solidFill>
                  <a:srgbClr val="823687"/>
                </a:solidFill>
                <a:latin typeface="나눔고딕" panose="020D0604000000000000" pitchFamily="50" charset="-127"/>
                <a:ea typeface="나눔고딕" panose="020D0604000000000000" pitchFamily="50" charset="-127"/>
              </a:rPr>
              <a:t>형용사</a:t>
            </a:r>
            <a:r>
              <a:rPr lang="en-US" altLang="ko-KR" dirty="0">
                <a:solidFill>
                  <a:srgbClr val="823687"/>
                </a:solidFill>
                <a:latin typeface="나눔고딕" panose="020D0604000000000000" pitchFamily="50" charset="-127"/>
                <a:ea typeface="나눔고딕" panose="020D0604000000000000" pitchFamily="50" charset="-127"/>
              </a:rPr>
              <a:t>) </a:t>
            </a:r>
            <a:endParaRPr lang="ko-Kore-KR" altLang="en-US" dirty="0">
              <a:solidFill>
                <a:srgbClr val="823687"/>
              </a:solidFill>
              <a:effectLst/>
              <a:latin typeface="나눔고딕" panose="020D0604000000000000" pitchFamily="50" charset="-127"/>
              <a:ea typeface="나눔고딕" panose="020D0604000000000000" pitchFamily="50" charset="-127"/>
            </a:endParaRPr>
          </a:p>
        </p:txBody>
      </p:sp>
      <p:sp>
        <p:nvSpPr>
          <p:cNvPr id="18" name="TextBox 17">
            <a:extLst>
              <a:ext uri="{FF2B5EF4-FFF2-40B4-BE49-F238E27FC236}">
                <a16:creationId xmlns:a16="http://schemas.microsoft.com/office/drawing/2014/main" id="{3368EE0B-51A7-CB3D-4B21-916C2AD9A35E}"/>
              </a:ext>
            </a:extLst>
          </p:cNvPr>
          <p:cNvSpPr txBox="1"/>
          <p:nvPr/>
        </p:nvSpPr>
        <p:spPr>
          <a:xfrm>
            <a:off x="8358871" y="4437120"/>
            <a:ext cx="2707675" cy="369332"/>
          </a:xfrm>
          <a:prstGeom prst="rect">
            <a:avLst/>
          </a:prstGeom>
          <a:noFill/>
        </p:spPr>
        <p:txBody>
          <a:bodyPr wrap="square" anchor="ctr">
            <a:spAutoFit/>
          </a:bodyPr>
          <a:lstStyle/>
          <a:p>
            <a:pPr algn="ctr" fontAlgn="auto"/>
            <a:r>
              <a:rPr lang="ko-KR" altLang="en-US" dirty="0">
                <a:solidFill>
                  <a:srgbClr val="4BB053"/>
                </a:solidFill>
                <a:latin typeface="나눔고딕" panose="020D0604000000000000" pitchFamily="50" charset="-127"/>
                <a:ea typeface="나눔고딕" panose="020D0604000000000000" pitchFamily="50" charset="-127"/>
              </a:rPr>
              <a:t>의미상 주어</a:t>
            </a:r>
            <a:r>
              <a:rPr lang="en-US" altLang="ko-KR" dirty="0">
                <a:solidFill>
                  <a:srgbClr val="4BB053"/>
                </a:solidFill>
                <a:latin typeface="나눔고딕" panose="020D0604000000000000" pitchFamily="50" charset="-127"/>
                <a:ea typeface="나눔고딕" panose="020D0604000000000000" pitchFamily="50" charset="-127"/>
              </a:rPr>
              <a:t>(for+</a:t>
            </a:r>
            <a:r>
              <a:rPr lang="ko-KR" altLang="en-US" dirty="0">
                <a:solidFill>
                  <a:srgbClr val="4BB053"/>
                </a:solidFill>
                <a:latin typeface="나눔고딕" panose="020D0604000000000000" pitchFamily="50" charset="-127"/>
                <a:ea typeface="나눔고딕" panose="020D0604000000000000" pitchFamily="50" charset="-127"/>
              </a:rPr>
              <a:t>목적격</a:t>
            </a:r>
            <a:r>
              <a:rPr lang="en-US" altLang="ko-KR" dirty="0">
                <a:solidFill>
                  <a:srgbClr val="4BB053"/>
                </a:solidFill>
                <a:latin typeface="나눔고딕" panose="020D0604000000000000" pitchFamily="50" charset="-127"/>
                <a:ea typeface="나눔고딕" panose="020D0604000000000000" pitchFamily="50" charset="-127"/>
              </a:rPr>
              <a:t>) </a:t>
            </a:r>
            <a:endParaRPr lang="en-US" altLang="ko-KR" dirty="0">
              <a:solidFill>
                <a:srgbClr val="4BB053"/>
              </a:solidFill>
              <a:effectLst/>
              <a:latin typeface="나눔고딕" panose="020D0604000000000000" pitchFamily="50" charset="-127"/>
              <a:ea typeface="나눔고딕" panose="020D0604000000000000" pitchFamily="50" charset="-127"/>
            </a:endParaRPr>
          </a:p>
        </p:txBody>
      </p:sp>
      <p:sp>
        <p:nvSpPr>
          <p:cNvPr id="19" name="TextBox 18">
            <a:extLst>
              <a:ext uri="{FF2B5EF4-FFF2-40B4-BE49-F238E27FC236}">
                <a16:creationId xmlns:a16="http://schemas.microsoft.com/office/drawing/2014/main" id="{3368EE0B-51A7-CB3D-4B21-916C2AD9A35E}"/>
              </a:ext>
            </a:extLst>
          </p:cNvPr>
          <p:cNvSpPr txBox="1"/>
          <p:nvPr/>
        </p:nvSpPr>
        <p:spPr>
          <a:xfrm>
            <a:off x="3647318" y="5787270"/>
            <a:ext cx="1203173" cy="369332"/>
          </a:xfrm>
          <a:prstGeom prst="rect">
            <a:avLst/>
          </a:prstGeom>
          <a:noFill/>
        </p:spPr>
        <p:txBody>
          <a:bodyPr wrap="square" anchor="ctr">
            <a:spAutoFit/>
          </a:bodyPr>
          <a:lstStyle/>
          <a:p>
            <a:pPr algn="ctr" fontAlgn="auto"/>
            <a:r>
              <a:rPr lang="ko-KR" altLang="en-US" dirty="0" err="1">
                <a:solidFill>
                  <a:srgbClr val="4BB053"/>
                </a:solidFill>
                <a:latin typeface="나눔고딕" panose="020D0604000000000000" pitchFamily="50" charset="-127"/>
                <a:ea typeface="나눔고딕" panose="020D0604000000000000" pitchFamily="50" charset="-127"/>
              </a:rPr>
              <a:t>진목적어</a:t>
            </a:r>
            <a:endParaRPr lang="en-US" altLang="ko-KR" dirty="0">
              <a:solidFill>
                <a:srgbClr val="4BB053"/>
              </a:solidFill>
              <a:effectLst/>
              <a:latin typeface="나눔고딕" panose="020D0604000000000000" pitchFamily="50" charset="-127"/>
              <a:ea typeface="나눔고딕" panose="020D0604000000000000" pitchFamily="50" charset="-127"/>
            </a:endParaRPr>
          </a:p>
        </p:txBody>
      </p:sp>
      <p:cxnSp>
        <p:nvCxnSpPr>
          <p:cNvPr id="23" name="직선 연결선[R] 16">
            <a:extLst>
              <a:ext uri="{FF2B5EF4-FFF2-40B4-BE49-F238E27FC236}">
                <a16:creationId xmlns:a16="http://schemas.microsoft.com/office/drawing/2014/main" id="{D1A551A7-F07E-386B-F1E5-310C14F80085}"/>
              </a:ext>
            </a:extLst>
          </p:cNvPr>
          <p:cNvCxnSpPr>
            <a:cxnSpLocks/>
          </p:cNvCxnSpPr>
          <p:nvPr/>
        </p:nvCxnSpPr>
        <p:spPr>
          <a:xfrm>
            <a:off x="8482037" y="4437120"/>
            <a:ext cx="1925684" cy="0"/>
          </a:xfrm>
          <a:prstGeom prst="line">
            <a:avLst/>
          </a:prstGeom>
          <a:ln w="25400">
            <a:solidFill>
              <a:srgbClr val="00B0EF"/>
            </a:solidFill>
          </a:ln>
        </p:spPr>
        <p:style>
          <a:lnRef idx="2">
            <a:schemeClr val="accent1"/>
          </a:lnRef>
          <a:fillRef idx="0">
            <a:schemeClr val="accent1"/>
          </a:fillRef>
          <a:effectRef idx="1">
            <a:schemeClr val="accent1"/>
          </a:effectRef>
          <a:fontRef idx="minor">
            <a:schemeClr val="tx1"/>
          </a:fontRef>
        </p:style>
      </p:cxnSp>
      <p:cxnSp>
        <p:nvCxnSpPr>
          <p:cNvPr id="27" name="직선 연결선[R] 16">
            <a:extLst>
              <a:ext uri="{FF2B5EF4-FFF2-40B4-BE49-F238E27FC236}">
                <a16:creationId xmlns:a16="http://schemas.microsoft.com/office/drawing/2014/main" id="{2CC0858A-EE4A-E951-FFCA-404CB4611EEB}"/>
              </a:ext>
            </a:extLst>
          </p:cNvPr>
          <p:cNvCxnSpPr>
            <a:cxnSpLocks/>
          </p:cNvCxnSpPr>
          <p:nvPr/>
        </p:nvCxnSpPr>
        <p:spPr>
          <a:xfrm flipV="1">
            <a:off x="1259999" y="5787270"/>
            <a:ext cx="2294859" cy="11282"/>
          </a:xfrm>
          <a:prstGeom prst="line">
            <a:avLst/>
          </a:prstGeom>
          <a:ln w="25400">
            <a:solidFill>
              <a:srgbClr val="00B0EF"/>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73072802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그림 31" descr="직사각형, 스크린샷, 텍스트, 화이트보드이(가) 표시된 사진&#10;&#10;자동 생성된 설명">
            <a:extLst>
              <a:ext uri="{FF2B5EF4-FFF2-40B4-BE49-F238E27FC236}">
                <a16:creationId xmlns:a16="http://schemas.microsoft.com/office/drawing/2014/main" id="{7B01D9F4-E812-0C20-3C7B-88BE3550C768}"/>
              </a:ext>
            </a:extLst>
          </p:cNvPr>
          <p:cNvPicPr>
            <a:picLocks noGrp="1" noRot="1" noMove="1" noResize="1" noEditPoints="1" noAdjustHandles="1" noChangeArrowheads="1" noChangeShapeType="1" noCrop="1"/>
          </p:cNvPicPr>
          <p:nvPr/>
        </p:nvPicPr>
        <p:blipFill>
          <a:blip r:embed="rId2"/>
          <a:stretch>
            <a:fillRect/>
          </a:stretch>
        </p:blipFill>
        <p:spPr>
          <a:xfrm>
            <a:off x="0" y="0"/>
            <a:ext cx="12192000" cy="6858000"/>
          </a:xfrm>
          <a:prstGeom prst="rect">
            <a:avLst/>
          </a:prstGeom>
        </p:spPr>
      </p:pic>
      <p:sp>
        <p:nvSpPr>
          <p:cNvPr id="22" name="TextBox 21">
            <a:extLst>
              <a:ext uri="{FF2B5EF4-FFF2-40B4-BE49-F238E27FC236}">
                <a16:creationId xmlns:a16="http://schemas.microsoft.com/office/drawing/2014/main" id="{2AA0DAB0-76DA-979D-9FA4-FA4F810F2F8C}"/>
              </a:ext>
            </a:extLst>
          </p:cNvPr>
          <p:cNvSpPr txBox="1">
            <a:spLocks/>
          </p:cNvSpPr>
          <p:nvPr/>
        </p:nvSpPr>
        <p:spPr>
          <a:xfrm>
            <a:off x="1260000" y="540000"/>
            <a:ext cx="8306032" cy="5539978"/>
          </a:xfrm>
          <a:prstGeom prst="rect">
            <a:avLst/>
          </a:prstGeom>
          <a:noFill/>
        </p:spPr>
        <p:txBody>
          <a:bodyPr wrap="square" lIns="0" tIns="0" rIns="0" bIns="0" anchor="t">
            <a:spAutoFit/>
          </a:bodyPr>
          <a:lstStyle/>
          <a:p>
            <a:pPr>
              <a:lnSpc>
                <a:spcPct val="250000"/>
              </a:lnSpc>
            </a:pP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These examples show </a:t>
            </a:r>
            <a:r>
              <a:rPr lang="en-US" altLang="ko-Kore-KR" sz="3600" spc="-150" dirty="0">
                <a:solidFill>
                  <a:srgbClr val="00B0EF"/>
                </a:solidFill>
                <a:latin typeface="Calibri" panose="020F0502020204030204" pitchFamily="34" charset="0"/>
                <a:ea typeface="Noto Sans KR Medium" panose="020B0500000000000000" pitchFamily="34" charset="-128"/>
                <a:cs typeface="Calibri" panose="020F0502020204030204" pitchFamily="34" charset="0"/>
              </a:rPr>
              <a:t>[</a:t>
            </a: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that photographs can </a:t>
            </a:r>
            <a:r>
              <a:rPr lang="en-US" altLang="ko-Kore-KR" sz="3600" spc="-150" dirty="0">
                <a:solidFill>
                  <a:srgbClr val="E94708"/>
                </a:solidFill>
                <a:latin typeface="Calibri" panose="020F0502020204030204" pitchFamily="34" charset="0"/>
                <a:ea typeface="Noto Sans KR Medium" panose="020B0500000000000000" pitchFamily="34" charset="-128"/>
                <a:cs typeface="Calibri" panose="020F0502020204030204" pitchFamily="34" charset="0"/>
              </a:rPr>
              <a:t>bring</a:t>
            </a: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 meaningful change </a:t>
            </a:r>
            <a:r>
              <a:rPr lang="en-US" altLang="ko-Kore-KR" sz="3600" spc="-150" dirty="0">
                <a:solidFill>
                  <a:srgbClr val="E94708"/>
                </a:solidFill>
                <a:latin typeface="Calibri" panose="020F0502020204030204" pitchFamily="34" charset="0"/>
                <a:ea typeface="Noto Sans KR Medium" panose="020B0500000000000000" pitchFamily="34" charset="-128"/>
                <a:cs typeface="Calibri" panose="020F0502020204030204" pitchFamily="34" charset="0"/>
              </a:rPr>
              <a:t>to</a:t>
            </a: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 society</a:t>
            </a:r>
            <a:r>
              <a:rPr lang="en-US" altLang="ko-Kore-KR" sz="3600" spc="-150" dirty="0">
                <a:solidFill>
                  <a:srgbClr val="00B0EF"/>
                </a:solidFill>
                <a:latin typeface="Calibri" panose="020F0502020204030204" pitchFamily="34" charset="0"/>
                <a:ea typeface="Noto Sans KR Medium" panose="020B0500000000000000" pitchFamily="34" charset="-128"/>
                <a:cs typeface="Calibri" panose="020F0502020204030204" pitchFamily="34" charset="0"/>
              </a:rPr>
              <a:t>]</a:t>
            </a: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 They prove </a:t>
            </a:r>
            <a:r>
              <a:rPr lang="en-US" altLang="ko-Kore-KR" sz="3600" spc="-150" dirty="0">
                <a:solidFill>
                  <a:srgbClr val="00B0EF"/>
                </a:solidFill>
                <a:latin typeface="Calibri" panose="020F0502020204030204" pitchFamily="34" charset="0"/>
                <a:ea typeface="Noto Sans KR Medium" panose="020B0500000000000000" pitchFamily="34" charset="-128"/>
                <a:cs typeface="Calibri" panose="020F0502020204030204" pitchFamily="34" charset="0"/>
              </a:rPr>
              <a:t>[</a:t>
            </a: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that, sometimes, a picture truly is worth a thousand words</a:t>
            </a:r>
            <a:r>
              <a:rPr lang="en-US" altLang="ko-Kore-KR" sz="3600" spc="-150" dirty="0">
                <a:solidFill>
                  <a:srgbClr val="00B0EF"/>
                </a:solidFill>
                <a:latin typeface="Calibri" panose="020F0502020204030204" pitchFamily="34" charset="0"/>
                <a:ea typeface="Noto Sans KR Medium" panose="020B0500000000000000" pitchFamily="34" charset="-128"/>
                <a:cs typeface="Calibri" panose="020F0502020204030204" pitchFamily="34" charset="0"/>
              </a:rPr>
              <a:t>]</a:t>
            </a: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a:t>
            </a:r>
            <a:endParaRPr lang="en-US" altLang="ko-Kore-KR" sz="3600" spc="-150" dirty="0">
              <a:effectLst/>
              <a:latin typeface="Calibri" panose="020F0502020204030204" pitchFamily="34" charset="0"/>
              <a:ea typeface="Noto Sans KR Medium" panose="020B0500000000000000" pitchFamily="34" charset="-128"/>
              <a:cs typeface="Calibri" panose="020F0502020204030204" pitchFamily="34" charset="0"/>
            </a:endParaRPr>
          </a:p>
        </p:txBody>
      </p:sp>
      <p:sp>
        <p:nvSpPr>
          <p:cNvPr id="11" name="TextBox 10">
            <a:extLst>
              <a:ext uri="{FF2B5EF4-FFF2-40B4-BE49-F238E27FC236}">
                <a16:creationId xmlns:a16="http://schemas.microsoft.com/office/drawing/2014/main" id="{37A72230-F7C3-AB78-A4F5-F6DE88500C69}"/>
              </a:ext>
            </a:extLst>
          </p:cNvPr>
          <p:cNvSpPr txBox="1"/>
          <p:nvPr/>
        </p:nvSpPr>
        <p:spPr>
          <a:xfrm>
            <a:off x="11424061" y="1447400"/>
            <a:ext cx="767937" cy="338554"/>
          </a:xfrm>
          <a:prstGeom prst="rect">
            <a:avLst/>
          </a:prstGeom>
          <a:noFill/>
        </p:spPr>
        <p:txBody>
          <a:bodyPr wrap="square" anchor="ctr">
            <a:spAutoFit/>
          </a:bodyPr>
          <a:lstStyle/>
          <a:p>
            <a:pPr algn="ctr"/>
            <a:r>
              <a:rPr lang="en-US" altLang="ko-Kore-KR" sz="1600" dirty="0">
                <a:solidFill>
                  <a:schemeClr val="bg1"/>
                </a:solidFill>
                <a:effectLst/>
                <a:latin typeface="Calibri" panose="020F0502020204030204" pitchFamily="34" charset="0"/>
                <a:ea typeface="Noto Sans KR" panose="020B0500000000000000" pitchFamily="34" charset="-128"/>
                <a:cs typeface="Calibri" panose="020F0502020204030204" pitchFamily="34" charset="0"/>
              </a:rPr>
              <a:t>p.87</a:t>
            </a:r>
          </a:p>
        </p:txBody>
      </p:sp>
      <p:sp>
        <p:nvSpPr>
          <p:cNvPr id="5" name="TextBox 4">
            <a:extLst>
              <a:ext uri="{FF2B5EF4-FFF2-40B4-BE49-F238E27FC236}">
                <a16:creationId xmlns:a16="http://schemas.microsoft.com/office/drawing/2014/main" id="{78A0210F-33ED-4CC7-D81D-1422326A7E0C}"/>
              </a:ext>
            </a:extLst>
          </p:cNvPr>
          <p:cNvSpPr txBox="1"/>
          <p:nvPr/>
        </p:nvSpPr>
        <p:spPr>
          <a:xfrm>
            <a:off x="928447" y="3125322"/>
            <a:ext cx="5482923" cy="369332"/>
          </a:xfrm>
          <a:prstGeom prst="rect">
            <a:avLst/>
          </a:prstGeom>
          <a:noFill/>
        </p:spPr>
        <p:txBody>
          <a:bodyPr wrap="square" anchor="ctr">
            <a:spAutoFit/>
          </a:bodyPr>
          <a:lstStyle/>
          <a:p>
            <a:pPr algn="ctr" fontAlgn="auto"/>
            <a:r>
              <a:rPr lang="en-US" altLang="ko-KR" dirty="0">
                <a:solidFill>
                  <a:srgbClr val="EB470C"/>
                </a:solidFill>
                <a:latin typeface="나눔고딕" panose="020D0604000000000000" pitchFamily="50" charset="-127"/>
                <a:ea typeface="나눔고딕" panose="020D0604000000000000" pitchFamily="50" charset="-127"/>
              </a:rPr>
              <a:t>bring A to B: A</a:t>
            </a:r>
            <a:r>
              <a:rPr lang="ko-KR" altLang="en-US" dirty="0">
                <a:solidFill>
                  <a:srgbClr val="EB470C"/>
                </a:solidFill>
                <a:latin typeface="나눔고딕" panose="020D0604000000000000" pitchFamily="50" charset="-127"/>
                <a:ea typeface="나눔고딕" panose="020D0604000000000000" pitchFamily="50" charset="-127"/>
              </a:rPr>
              <a:t>를 </a:t>
            </a:r>
            <a:r>
              <a:rPr lang="en-US" altLang="ko-KR" dirty="0">
                <a:solidFill>
                  <a:srgbClr val="EB470C"/>
                </a:solidFill>
                <a:latin typeface="나눔고딕" panose="020D0604000000000000" pitchFamily="50" charset="-127"/>
                <a:ea typeface="나눔고딕" panose="020D0604000000000000" pitchFamily="50" charset="-127"/>
              </a:rPr>
              <a:t>B</a:t>
            </a:r>
            <a:r>
              <a:rPr lang="ko-KR" altLang="en-US" dirty="0">
                <a:solidFill>
                  <a:srgbClr val="EB470C"/>
                </a:solidFill>
                <a:latin typeface="나눔고딕" panose="020D0604000000000000" pitchFamily="50" charset="-127"/>
                <a:ea typeface="나눔고딕" panose="020D0604000000000000" pitchFamily="50" charset="-127"/>
              </a:rPr>
              <a:t>에게 가져오다</a:t>
            </a:r>
            <a:endParaRPr lang="ko-Kore-KR" altLang="en-US" dirty="0">
              <a:solidFill>
                <a:srgbClr val="EB470C"/>
              </a:solidFill>
              <a:latin typeface="나눔고딕" panose="020D0604000000000000" pitchFamily="50" charset="-127"/>
              <a:ea typeface="나눔고딕" panose="020D0604000000000000" pitchFamily="50" charset="-127"/>
            </a:endParaRPr>
          </a:p>
        </p:txBody>
      </p:sp>
      <p:sp>
        <p:nvSpPr>
          <p:cNvPr id="6" name="TextBox 5">
            <a:extLst>
              <a:ext uri="{FF2B5EF4-FFF2-40B4-BE49-F238E27FC236}">
                <a16:creationId xmlns:a16="http://schemas.microsoft.com/office/drawing/2014/main" id="{FF89DC89-6415-D5E0-D609-CA2D98D7BDF2}"/>
              </a:ext>
            </a:extLst>
          </p:cNvPr>
          <p:cNvSpPr txBox="1"/>
          <p:nvPr/>
        </p:nvSpPr>
        <p:spPr>
          <a:xfrm>
            <a:off x="4978623" y="1693865"/>
            <a:ext cx="2865495" cy="369332"/>
          </a:xfrm>
          <a:prstGeom prst="rect">
            <a:avLst/>
          </a:prstGeom>
          <a:noFill/>
        </p:spPr>
        <p:txBody>
          <a:bodyPr wrap="square" anchor="ctr">
            <a:spAutoFit/>
          </a:bodyPr>
          <a:lstStyle/>
          <a:p>
            <a:pPr algn="ctr" fontAlgn="auto"/>
            <a:r>
              <a:rPr lang="ko-KR" altLang="en-US" dirty="0">
                <a:solidFill>
                  <a:srgbClr val="00B0EF"/>
                </a:solidFill>
                <a:latin typeface="나눔고딕" panose="020D0604000000000000" pitchFamily="50" charset="-127"/>
                <a:ea typeface="나눔고딕" panose="020D0604000000000000" pitchFamily="50" charset="-127"/>
              </a:rPr>
              <a:t>명사절</a:t>
            </a:r>
            <a:r>
              <a:rPr lang="en-US" altLang="ko-KR" dirty="0">
                <a:solidFill>
                  <a:srgbClr val="00B0EF"/>
                </a:solidFill>
                <a:latin typeface="나눔고딕" panose="020D0604000000000000" pitchFamily="50" charset="-127"/>
                <a:ea typeface="나눔고딕" panose="020D0604000000000000" pitchFamily="50" charset="-127"/>
              </a:rPr>
              <a:t>(show</a:t>
            </a:r>
            <a:r>
              <a:rPr lang="ko-KR" altLang="en-US" dirty="0">
                <a:solidFill>
                  <a:srgbClr val="00B0EF"/>
                </a:solidFill>
                <a:latin typeface="나눔고딕" panose="020D0604000000000000" pitchFamily="50" charset="-127"/>
                <a:ea typeface="나눔고딕" panose="020D0604000000000000" pitchFamily="50" charset="-127"/>
              </a:rPr>
              <a:t>의 목적어</a:t>
            </a:r>
            <a:r>
              <a:rPr lang="en-US" altLang="ko-KR" dirty="0">
                <a:solidFill>
                  <a:srgbClr val="00B0EF"/>
                </a:solidFill>
                <a:latin typeface="나눔고딕" panose="020D0604000000000000" pitchFamily="50" charset="-127"/>
                <a:ea typeface="나눔고딕" panose="020D0604000000000000" pitchFamily="50" charset="-127"/>
              </a:rPr>
              <a:t>)</a:t>
            </a:r>
            <a:endParaRPr lang="ko-Kore-KR" altLang="en-US" dirty="0">
              <a:solidFill>
                <a:srgbClr val="00B0EF"/>
              </a:solidFill>
              <a:effectLst/>
              <a:latin typeface="나눔고딕" panose="020D0604000000000000" pitchFamily="50" charset="-127"/>
              <a:ea typeface="나눔고딕" panose="020D0604000000000000" pitchFamily="50" charset="-127"/>
            </a:endParaRPr>
          </a:p>
        </p:txBody>
      </p:sp>
      <p:sp>
        <p:nvSpPr>
          <p:cNvPr id="7" name="TextBox 6">
            <a:extLst>
              <a:ext uri="{FF2B5EF4-FFF2-40B4-BE49-F238E27FC236}">
                <a16:creationId xmlns:a16="http://schemas.microsoft.com/office/drawing/2014/main" id="{FF89DC89-6415-D5E0-D609-CA2D98D7BDF2}"/>
              </a:ext>
            </a:extLst>
          </p:cNvPr>
          <p:cNvSpPr txBox="1"/>
          <p:nvPr/>
        </p:nvSpPr>
        <p:spPr>
          <a:xfrm>
            <a:off x="1150694" y="4437065"/>
            <a:ext cx="2865495" cy="369332"/>
          </a:xfrm>
          <a:prstGeom prst="rect">
            <a:avLst/>
          </a:prstGeom>
          <a:noFill/>
        </p:spPr>
        <p:txBody>
          <a:bodyPr wrap="square" anchor="ctr">
            <a:spAutoFit/>
          </a:bodyPr>
          <a:lstStyle/>
          <a:p>
            <a:pPr algn="ctr" fontAlgn="auto"/>
            <a:r>
              <a:rPr lang="ko-KR" altLang="en-US" dirty="0">
                <a:solidFill>
                  <a:srgbClr val="00B0EF"/>
                </a:solidFill>
                <a:latin typeface="나눔고딕" panose="020D0604000000000000" pitchFamily="50" charset="-127"/>
                <a:ea typeface="나눔고딕" panose="020D0604000000000000" pitchFamily="50" charset="-127"/>
              </a:rPr>
              <a:t>명사절</a:t>
            </a:r>
            <a:r>
              <a:rPr lang="en-US" altLang="ko-KR" dirty="0">
                <a:solidFill>
                  <a:srgbClr val="00B0EF"/>
                </a:solidFill>
                <a:latin typeface="나눔고딕" panose="020D0604000000000000" pitchFamily="50" charset="-127"/>
                <a:ea typeface="나눔고딕" panose="020D0604000000000000" pitchFamily="50" charset="-127"/>
              </a:rPr>
              <a:t>(prove</a:t>
            </a:r>
            <a:r>
              <a:rPr lang="ko-KR" altLang="en-US" dirty="0">
                <a:solidFill>
                  <a:srgbClr val="00B0EF"/>
                </a:solidFill>
                <a:latin typeface="나눔고딕" panose="020D0604000000000000" pitchFamily="50" charset="-127"/>
                <a:ea typeface="나눔고딕" panose="020D0604000000000000" pitchFamily="50" charset="-127"/>
              </a:rPr>
              <a:t>의 목적어</a:t>
            </a:r>
            <a:r>
              <a:rPr lang="en-US" altLang="ko-KR" dirty="0">
                <a:solidFill>
                  <a:srgbClr val="00B0EF"/>
                </a:solidFill>
                <a:latin typeface="나눔고딕" panose="020D0604000000000000" pitchFamily="50" charset="-127"/>
                <a:ea typeface="나눔고딕" panose="020D0604000000000000" pitchFamily="50" charset="-127"/>
              </a:rPr>
              <a:t>)</a:t>
            </a:r>
            <a:endParaRPr lang="ko-Kore-KR" altLang="en-US" dirty="0">
              <a:solidFill>
                <a:srgbClr val="00B0EF"/>
              </a:solidFill>
              <a:effectLst/>
              <a:latin typeface="나눔고딕" panose="020D0604000000000000" pitchFamily="50" charset="-127"/>
              <a:ea typeface="나눔고딕" panose="020D0604000000000000" pitchFamily="50" charset="-127"/>
            </a:endParaRPr>
          </a:p>
        </p:txBody>
      </p:sp>
      <p:cxnSp>
        <p:nvCxnSpPr>
          <p:cNvPr id="2" name="직선 연결선[R] 16">
            <a:extLst>
              <a:ext uri="{FF2B5EF4-FFF2-40B4-BE49-F238E27FC236}">
                <a16:creationId xmlns:a16="http://schemas.microsoft.com/office/drawing/2014/main" id="{5E3E8460-C425-2C3E-4152-BA2D9FAD7F8C}"/>
              </a:ext>
            </a:extLst>
          </p:cNvPr>
          <p:cNvCxnSpPr>
            <a:cxnSpLocks/>
          </p:cNvCxnSpPr>
          <p:nvPr/>
        </p:nvCxnSpPr>
        <p:spPr>
          <a:xfrm>
            <a:off x="1260000" y="3125323"/>
            <a:ext cx="846202" cy="0"/>
          </a:xfrm>
          <a:prstGeom prst="line">
            <a:avLst/>
          </a:prstGeom>
          <a:ln w="25400">
            <a:solidFill>
              <a:srgbClr val="00B0EF"/>
            </a:solidFill>
          </a:ln>
        </p:spPr>
        <p:style>
          <a:lnRef idx="2">
            <a:schemeClr val="accent1"/>
          </a:lnRef>
          <a:fillRef idx="0">
            <a:schemeClr val="accent1"/>
          </a:fillRef>
          <a:effectRef idx="1">
            <a:schemeClr val="accent1"/>
          </a:effectRef>
          <a:fontRef idx="minor">
            <a:schemeClr val="tx1"/>
          </a:fontRef>
        </p:style>
      </p:cxnSp>
      <p:cxnSp>
        <p:nvCxnSpPr>
          <p:cNvPr id="4" name="직선 연결선[R] 16">
            <a:extLst>
              <a:ext uri="{FF2B5EF4-FFF2-40B4-BE49-F238E27FC236}">
                <a16:creationId xmlns:a16="http://schemas.microsoft.com/office/drawing/2014/main" id="{55ED68E9-0022-4C51-721C-D7637898999D}"/>
              </a:ext>
            </a:extLst>
          </p:cNvPr>
          <p:cNvCxnSpPr>
            <a:cxnSpLocks/>
          </p:cNvCxnSpPr>
          <p:nvPr/>
        </p:nvCxnSpPr>
        <p:spPr>
          <a:xfrm>
            <a:off x="5413016" y="3113677"/>
            <a:ext cx="556269" cy="0"/>
          </a:xfrm>
          <a:prstGeom prst="line">
            <a:avLst/>
          </a:prstGeom>
          <a:ln w="25400">
            <a:solidFill>
              <a:srgbClr val="00B0EF"/>
            </a:solidFill>
          </a:ln>
        </p:spPr>
        <p:style>
          <a:lnRef idx="2">
            <a:schemeClr val="accent1"/>
          </a:lnRef>
          <a:fillRef idx="0">
            <a:schemeClr val="accent1"/>
          </a:fillRef>
          <a:effectRef idx="1">
            <a:schemeClr val="accent1"/>
          </a:effectRef>
          <a:fontRef idx="minor">
            <a:schemeClr val="tx1"/>
          </a:fontRef>
        </p:style>
      </p:cxnSp>
      <p:grpSp>
        <p:nvGrpSpPr>
          <p:cNvPr id="9" name="그룹 8">
            <a:extLst>
              <a:ext uri="{FF2B5EF4-FFF2-40B4-BE49-F238E27FC236}">
                <a16:creationId xmlns:a16="http://schemas.microsoft.com/office/drawing/2014/main" id="{27F724D1-E66A-0FDD-736C-2B081A829325}"/>
              </a:ext>
            </a:extLst>
          </p:cNvPr>
          <p:cNvGrpSpPr/>
          <p:nvPr/>
        </p:nvGrpSpPr>
        <p:grpSpPr>
          <a:xfrm>
            <a:off x="1643866" y="3102037"/>
            <a:ext cx="277402" cy="207945"/>
            <a:chOff x="2012804" y="6243835"/>
            <a:chExt cx="912118" cy="263497"/>
          </a:xfrm>
        </p:grpSpPr>
        <p:cxnSp>
          <p:nvCxnSpPr>
            <p:cNvPr id="10" name="직선 연결선 9">
              <a:extLst>
                <a:ext uri="{FF2B5EF4-FFF2-40B4-BE49-F238E27FC236}">
                  <a16:creationId xmlns:a16="http://schemas.microsoft.com/office/drawing/2014/main" id="{15725AF9-66B2-B420-8B52-FE14BC8D1C28}"/>
                </a:ext>
              </a:extLst>
            </p:cNvPr>
            <p:cNvCxnSpPr/>
            <p:nvPr/>
          </p:nvCxnSpPr>
          <p:spPr>
            <a:xfrm>
              <a:off x="2012804" y="6243835"/>
              <a:ext cx="0" cy="263497"/>
            </a:xfrm>
            <a:prstGeom prst="line">
              <a:avLst/>
            </a:prstGeom>
            <a:ln w="28575">
              <a:solidFill>
                <a:srgbClr val="00B0EF"/>
              </a:solidFill>
            </a:ln>
          </p:spPr>
          <p:style>
            <a:lnRef idx="2">
              <a:schemeClr val="accent1"/>
            </a:lnRef>
            <a:fillRef idx="0">
              <a:schemeClr val="accent1"/>
            </a:fillRef>
            <a:effectRef idx="1">
              <a:schemeClr val="accent1"/>
            </a:effectRef>
            <a:fontRef idx="minor">
              <a:schemeClr val="tx1"/>
            </a:fontRef>
          </p:style>
        </p:cxnSp>
        <p:cxnSp>
          <p:nvCxnSpPr>
            <p:cNvPr id="12" name="직선 연결선 11">
              <a:extLst>
                <a:ext uri="{FF2B5EF4-FFF2-40B4-BE49-F238E27FC236}">
                  <a16:creationId xmlns:a16="http://schemas.microsoft.com/office/drawing/2014/main" id="{25410D64-9E40-4E4A-5032-C3C627497AB4}"/>
                </a:ext>
              </a:extLst>
            </p:cNvPr>
            <p:cNvCxnSpPr/>
            <p:nvPr/>
          </p:nvCxnSpPr>
          <p:spPr>
            <a:xfrm>
              <a:off x="2013515" y="6498454"/>
              <a:ext cx="911407" cy="0"/>
            </a:xfrm>
            <a:prstGeom prst="line">
              <a:avLst/>
            </a:prstGeom>
            <a:ln w="28575">
              <a:solidFill>
                <a:srgbClr val="00B0EF"/>
              </a:solidFill>
            </a:ln>
          </p:spPr>
          <p:style>
            <a:lnRef idx="2">
              <a:schemeClr val="accent1"/>
            </a:lnRef>
            <a:fillRef idx="0">
              <a:schemeClr val="accent1"/>
            </a:fillRef>
            <a:effectRef idx="1">
              <a:schemeClr val="accent1"/>
            </a:effectRef>
            <a:fontRef idx="minor">
              <a:schemeClr val="tx1"/>
            </a:fontRef>
          </p:style>
        </p:cxnSp>
      </p:grpSp>
      <p:grpSp>
        <p:nvGrpSpPr>
          <p:cNvPr id="13" name="그룹 12">
            <a:extLst>
              <a:ext uri="{FF2B5EF4-FFF2-40B4-BE49-F238E27FC236}">
                <a16:creationId xmlns:a16="http://schemas.microsoft.com/office/drawing/2014/main" id="{3C14D62A-81A2-FF88-4613-7B3EB4DE1F81}"/>
              </a:ext>
            </a:extLst>
          </p:cNvPr>
          <p:cNvGrpSpPr/>
          <p:nvPr/>
        </p:nvGrpSpPr>
        <p:grpSpPr>
          <a:xfrm flipH="1">
            <a:off x="5413015" y="3125322"/>
            <a:ext cx="278133" cy="207938"/>
            <a:chOff x="2012804" y="6243835"/>
            <a:chExt cx="912118" cy="263497"/>
          </a:xfrm>
        </p:grpSpPr>
        <p:cxnSp>
          <p:nvCxnSpPr>
            <p:cNvPr id="14" name="직선 연결선 13">
              <a:extLst>
                <a:ext uri="{FF2B5EF4-FFF2-40B4-BE49-F238E27FC236}">
                  <a16:creationId xmlns:a16="http://schemas.microsoft.com/office/drawing/2014/main" id="{09B1F3F0-E3F1-3724-0FF0-42D70AD2E6E2}"/>
                </a:ext>
              </a:extLst>
            </p:cNvPr>
            <p:cNvCxnSpPr/>
            <p:nvPr/>
          </p:nvCxnSpPr>
          <p:spPr>
            <a:xfrm>
              <a:off x="2012804" y="6243835"/>
              <a:ext cx="0" cy="263497"/>
            </a:xfrm>
            <a:prstGeom prst="line">
              <a:avLst/>
            </a:prstGeom>
            <a:ln w="28575">
              <a:solidFill>
                <a:srgbClr val="23BBF1"/>
              </a:solidFill>
            </a:ln>
          </p:spPr>
          <p:style>
            <a:lnRef idx="2">
              <a:schemeClr val="accent1"/>
            </a:lnRef>
            <a:fillRef idx="0">
              <a:schemeClr val="accent1"/>
            </a:fillRef>
            <a:effectRef idx="1">
              <a:schemeClr val="accent1"/>
            </a:effectRef>
            <a:fontRef idx="minor">
              <a:schemeClr val="tx1"/>
            </a:fontRef>
          </p:style>
        </p:cxnSp>
        <p:cxnSp>
          <p:nvCxnSpPr>
            <p:cNvPr id="15" name="직선 연결선 14">
              <a:extLst>
                <a:ext uri="{FF2B5EF4-FFF2-40B4-BE49-F238E27FC236}">
                  <a16:creationId xmlns:a16="http://schemas.microsoft.com/office/drawing/2014/main" id="{776562F1-5E8F-DEFA-216C-893631BA575F}"/>
                </a:ext>
              </a:extLst>
            </p:cNvPr>
            <p:cNvCxnSpPr/>
            <p:nvPr/>
          </p:nvCxnSpPr>
          <p:spPr>
            <a:xfrm>
              <a:off x="2013515" y="6498454"/>
              <a:ext cx="911407" cy="0"/>
            </a:xfrm>
            <a:prstGeom prst="line">
              <a:avLst/>
            </a:prstGeom>
            <a:ln w="28575">
              <a:solidFill>
                <a:srgbClr val="23BBF1"/>
              </a:solidFill>
            </a:ln>
          </p:spPr>
          <p:style>
            <a:lnRef idx="2">
              <a:schemeClr val="accent1"/>
            </a:lnRef>
            <a:fillRef idx="0">
              <a:schemeClr val="accent1"/>
            </a:fillRef>
            <a:effectRef idx="1">
              <a:schemeClr val="accent1"/>
            </a:effectRef>
            <a:fontRef idx="minor">
              <a:schemeClr val="tx1"/>
            </a:fontRef>
          </p:style>
        </p:cxnSp>
      </p:grpSp>
    </p:spTree>
    <p:extLst>
      <p:ext uri="{BB962C8B-B14F-4D97-AF65-F5344CB8AC3E}">
        <p14:creationId xmlns:p14="http://schemas.microsoft.com/office/powerpoint/2010/main" val="26846005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그림 31" descr="직사각형, 스크린샷, 텍스트, 화이트보드이(가) 표시된 사진&#10;&#10;자동 생성된 설명">
            <a:extLst>
              <a:ext uri="{FF2B5EF4-FFF2-40B4-BE49-F238E27FC236}">
                <a16:creationId xmlns:a16="http://schemas.microsoft.com/office/drawing/2014/main" id="{7B01D9F4-E812-0C20-3C7B-88BE3550C768}"/>
              </a:ext>
            </a:extLst>
          </p:cNvPr>
          <p:cNvPicPr>
            <a:picLocks noGrp="1" noRot="1" noMove="1" noResize="1" noEditPoints="1" noAdjustHandles="1" noChangeArrowheads="1" noChangeShapeType="1" noCrop="1"/>
          </p:cNvPicPr>
          <p:nvPr/>
        </p:nvPicPr>
        <p:blipFill>
          <a:blip r:embed="rId2"/>
          <a:stretch>
            <a:fillRect/>
          </a:stretch>
        </p:blipFill>
        <p:spPr>
          <a:xfrm>
            <a:off x="0" y="0"/>
            <a:ext cx="12192000" cy="6858000"/>
          </a:xfrm>
          <a:prstGeom prst="rect">
            <a:avLst/>
          </a:prstGeom>
        </p:spPr>
      </p:pic>
      <p:sp>
        <p:nvSpPr>
          <p:cNvPr id="22" name="TextBox 21">
            <a:extLst>
              <a:ext uri="{FF2B5EF4-FFF2-40B4-BE49-F238E27FC236}">
                <a16:creationId xmlns:a16="http://schemas.microsoft.com/office/drawing/2014/main" id="{2AA0DAB0-76DA-979D-9FA4-FA4F810F2F8C}"/>
              </a:ext>
            </a:extLst>
          </p:cNvPr>
          <p:cNvSpPr txBox="1">
            <a:spLocks/>
          </p:cNvSpPr>
          <p:nvPr/>
        </p:nvSpPr>
        <p:spPr>
          <a:xfrm>
            <a:off x="1260000" y="540000"/>
            <a:ext cx="8306032" cy="5315622"/>
          </a:xfrm>
          <a:prstGeom prst="rect">
            <a:avLst/>
          </a:prstGeom>
          <a:noFill/>
        </p:spPr>
        <p:txBody>
          <a:bodyPr wrap="square" lIns="0" tIns="0" rIns="0" bIns="0" anchor="t">
            <a:spAutoFit/>
          </a:bodyPr>
          <a:lstStyle/>
          <a:p>
            <a:pPr>
              <a:lnSpc>
                <a:spcPct val="250000"/>
              </a:lnSpc>
            </a:pPr>
            <a:r>
              <a:rPr lang="en-US" altLang="ko-Kore-KR" sz="3600" spc="-100" dirty="0">
                <a:latin typeface="Calibri" panose="020F0502020204030204" pitchFamily="34" charset="0"/>
                <a:ea typeface="Noto Sans KR Medium" panose="020B0500000000000000" pitchFamily="34" charset="-128"/>
                <a:cs typeface="Calibri" panose="020F0502020204030204" pitchFamily="34" charset="0"/>
              </a:rPr>
              <a:t>Through speech or written text, it can be difficult </a:t>
            </a:r>
            <a:r>
              <a:rPr lang="en-US" altLang="ko-Kore-KR" sz="3600" spc="-150" dirty="0">
                <a:solidFill>
                  <a:srgbClr val="00B0EF"/>
                </a:solidFill>
                <a:latin typeface="Calibri" panose="020F0502020204030204" pitchFamily="34" charset="0"/>
                <a:ea typeface="Noto Sans KR Medium" panose="020B0500000000000000" pitchFamily="34" charset="-128"/>
                <a:cs typeface="Calibri" panose="020F0502020204030204" pitchFamily="34" charset="0"/>
              </a:rPr>
              <a:t>[</a:t>
            </a:r>
            <a:r>
              <a:rPr lang="en-US" altLang="ko-Kore-KR" sz="3600" spc="-100" dirty="0">
                <a:latin typeface="Calibri" panose="020F0502020204030204" pitchFamily="34" charset="0"/>
                <a:ea typeface="Noto Sans KR Medium" panose="020B0500000000000000" pitchFamily="34" charset="-128"/>
                <a:cs typeface="Calibri" panose="020F0502020204030204" pitchFamily="34" charset="0"/>
              </a:rPr>
              <a:t>to convey a complex message quickly</a:t>
            </a:r>
            <a:r>
              <a:rPr lang="en-US" altLang="ko-Kore-KR" sz="3600" spc="-150" dirty="0">
                <a:solidFill>
                  <a:srgbClr val="00B0EF"/>
                </a:solidFill>
                <a:latin typeface="Calibri" panose="020F0502020204030204" pitchFamily="34" charset="0"/>
                <a:ea typeface="Noto Sans KR Medium" panose="020B0500000000000000" pitchFamily="34" charset="-128"/>
                <a:cs typeface="Calibri" panose="020F0502020204030204" pitchFamily="34" charset="0"/>
              </a:rPr>
              <a:t>]</a:t>
            </a:r>
            <a:r>
              <a:rPr lang="en-US" altLang="ko-Kore-KR" sz="3600" spc="-100" dirty="0">
                <a:latin typeface="Calibri" panose="020F0502020204030204" pitchFamily="34" charset="0"/>
                <a:ea typeface="Noto Sans KR Medium" panose="020B0500000000000000" pitchFamily="34" charset="-128"/>
                <a:cs typeface="Calibri" panose="020F0502020204030204" pitchFamily="34" charset="0"/>
              </a:rPr>
              <a:t>. </a:t>
            </a:r>
            <a:r>
              <a:rPr lang="en-US" altLang="ko-Kore-KR" sz="3600" spc="-150" dirty="0">
                <a:solidFill>
                  <a:srgbClr val="E94708"/>
                </a:solidFill>
                <a:latin typeface="Calibri" panose="020F0502020204030204" pitchFamily="34" charset="0"/>
                <a:ea typeface="Noto Sans KR Medium" panose="020B0500000000000000" pitchFamily="34" charset="-128"/>
                <a:cs typeface="Calibri" panose="020F0502020204030204" pitchFamily="34" charset="0"/>
              </a:rPr>
              <a:t>Yet</a:t>
            </a:r>
            <a:r>
              <a:rPr lang="en-US" altLang="ko-Kore-KR" sz="3600" spc="-100" dirty="0">
                <a:latin typeface="Calibri" panose="020F0502020204030204" pitchFamily="34" charset="0"/>
                <a:ea typeface="Noto Sans KR Medium" panose="020B0500000000000000" pitchFamily="34" charset="-128"/>
                <a:cs typeface="Calibri" panose="020F0502020204030204" pitchFamily="34" charset="0"/>
              </a:rPr>
              <a:t> photographs can change people’s hearts and minds </a:t>
            </a:r>
            <a:r>
              <a:rPr lang="en-US" altLang="ko-Kore-KR" sz="3600" spc="-150" dirty="0">
                <a:solidFill>
                  <a:srgbClr val="E94708"/>
                </a:solidFill>
                <a:latin typeface="Calibri" panose="020F0502020204030204" pitchFamily="34" charset="0"/>
                <a:ea typeface="Noto Sans KR Medium" panose="020B0500000000000000" pitchFamily="34" charset="-128"/>
                <a:cs typeface="Calibri" panose="020F0502020204030204" pitchFamily="34" charset="0"/>
              </a:rPr>
              <a:t>in an instant</a:t>
            </a:r>
            <a:r>
              <a:rPr lang="en-US" altLang="ko-Kore-KR" sz="3600" spc="-100" dirty="0">
                <a:latin typeface="Calibri" panose="020F0502020204030204" pitchFamily="34" charset="0"/>
                <a:ea typeface="Noto Sans KR Medium" panose="020B0500000000000000" pitchFamily="34" charset="-128"/>
                <a:cs typeface="Calibri" panose="020F0502020204030204" pitchFamily="34" charset="0"/>
              </a:rPr>
              <a:t>. </a:t>
            </a:r>
          </a:p>
        </p:txBody>
      </p:sp>
      <p:sp>
        <p:nvSpPr>
          <p:cNvPr id="11" name="TextBox 10">
            <a:extLst>
              <a:ext uri="{FF2B5EF4-FFF2-40B4-BE49-F238E27FC236}">
                <a16:creationId xmlns:a16="http://schemas.microsoft.com/office/drawing/2014/main" id="{37A72230-F7C3-AB78-A4F5-F6DE88500C69}"/>
              </a:ext>
            </a:extLst>
          </p:cNvPr>
          <p:cNvSpPr txBox="1"/>
          <p:nvPr/>
        </p:nvSpPr>
        <p:spPr>
          <a:xfrm>
            <a:off x="11424061" y="1447400"/>
            <a:ext cx="767937" cy="338554"/>
          </a:xfrm>
          <a:prstGeom prst="rect">
            <a:avLst/>
          </a:prstGeom>
          <a:noFill/>
        </p:spPr>
        <p:txBody>
          <a:bodyPr wrap="square" anchor="ctr">
            <a:spAutoFit/>
          </a:bodyPr>
          <a:lstStyle/>
          <a:p>
            <a:pPr algn="ctr"/>
            <a:r>
              <a:rPr lang="en-US" altLang="ko-Kore-KR" sz="1600" dirty="0">
                <a:solidFill>
                  <a:schemeClr val="bg1"/>
                </a:solidFill>
                <a:effectLst/>
                <a:latin typeface="Calibri" panose="020F0502020204030204" pitchFamily="34" charset="0"/>
                <a:ea typeface="Noto Sans KR" panose="020B0500000000000000" pitchFamily="34" charset="-128"/>
                <a:cs typeface="Calibri" panose="020F0502020204030204" pitchFamily="34" charset="0"/>
              </a:rPr>
              <a:t>p.83</a:t>
            </a:r>
          </a:p>
        </p:txBody>
      </p:sp>
      <p:sp>
        <p:nvSpPr>
          <p:cNvPr id="5" name="TextBox 4">
            <a:extLst>
              <a:ext uri="{FF2B5EF4-FFF2-40B4-BE49-F238E27FC236}">
                <a16:creationId xmlns:a16="http://schemas.microsoft.com/office/drawing/2014/main" id="{78A0210F-33ED-4CC7-D81D-1422326A7E0C}"/>
              </a:ext>
            </a:extLst>
          </p:cNvPr>
          <p:cNvSpPr txBox="1"/>
          <p:nvPr/>
        </p:nvSpPr>
        <p:spPr>
          <a:xfrm>
            <a:off x="618829" y="4464151"/>
            <a:ext cx="3040148" cy="369332"/>
          </a:xfrm>
          <a:prstGeom prst="rect">
            <a:avLst/>
          </a:prstGeom>
          <a:noFill/>
        </p:spPr>
        <p:txBody>
          <a:bodyPr wrap="square" anchor="ctr">
            <a:spAutoFit/>
          </a:bodyPr>
          <a:lstStyle/>
          <a:p>
            <a:pPr algn="ctr" fontAlgn="auto"/>
            <a:r>
              <a:rPr lang="ko-KR" altLang="en-US" dirty="0">
                <a:solidFill>
                  <a:srgbClr val="EB470C"/>
                </a:solidFill>
                <a:latin typeface="나눔고딕" panose="020D0604000000000000" pitchFamily="50" charset="-127"/>
                <a:ea typeface="나눔고딕" panose="020D0604000000000000" pitchFamily="50" charset="-127"/>
              </a:rPr>
              <a:t>접속사</a:t>
            </a:r>
            <a:r>
              <a:rPr lang="en-US" altLang="ko-KR" dirty="0">
                <a:solidFill>
                  <a:srgbClr val="EB470C"/>
                </a:solidFill>
                <a:latin typeface="나눔고딕" panose="020D0604000000000000" pitchFamily="50" charset="-127"/>
                <a:ea typeface="나눔고딕" panose="020D0604000000000000" pitchFamily="50" charset="-127"/>
              </a:rPr>
              <a:t>(</a:t>
            </a:r>
            <a:r>
              <a:rPr lang="ko-KR" altLang="en-US" dirty="0">
                <a:solidFill>
                  <a:srgbClr val="EB470C"/>
                </a:solidFill>
                <a:latin typeface="나눔고딕" panose="020D0604000000000000" pitchFamily="50" charset="-127"/>
                <a:ea typeface="나눔고딕" panose="020D0604000000000000" pitchFamily="50" charset="-127"/>
              </a:rPr>
              <a:t>그렇지만</a:t>
            </a:r>
            <a:r>
              <a:rPr lang="en-US" altLang="ko-KR" dirty="0">
                <a:solidFill>
                  <a:srgbClr val="EB470C"/>
                </a:solidFill>
                <a:latin typeface="나눔고딕" panose="020D0604000000000000" pitchFamily="50" charset="-127"/>
                <a:ea typeface="나눔고딕" panose="020D0604000000000000" pitchFamily="50" charset="-127"/>
              </a:rPr>
              <a:t>, </a:t>
            </a:r>
            <a:r>
              <a:rPr lang="ko-KR" altLang="en-US" dirty="0">
                <a:solidFill>
                  <a:srgbClr val="EB470C"/>
                </a:solidFill>
                <a:latin typeface="나눔고딕" panose="020D0604000000000000" pitchFamily="50" charset="-127"/>
                <a:ea typeface="나눔고딕" panose="020D0604000000000000" pitchFamily="50" charset="-127"/>
              </a:rPr>
              <a:t>그런데도</a:t>
            </a:r>
            <a:r>
              <a:rPr lang="en-US" altLang="ko-KR" dirty="0">
                <a:solidFill>
                  <a:srgbClr val="EB470C"/>
                </a:solidFill>
                <a:latin typeface="나눔고딕" panose="020D0604000000000000" pitchFamily="50" charset="-127"/>
                <a:ea typeface="나눔고딕" panose="020D0604000000000000" pitchFamily="50" charset="-127"/>
              </a:rPr>
              <a:t>)</a:t>
            </a:r>
            <a:endParaRPr lang="ko-Kore-KR" altLang="en-US" dirty="0">
              <a:solidFill>
                <a:srgbClr val="EB470C"/>
              </a:solidFill>
              <a:latin typeface="나눔고딕" panose="020D0604000000000000" pitchFamily="50" charset="-127"/>
              <a:ea typeface="나눔고딕" panose="020D0604000000000000" pitchFamily="50" charset="-127"/>
            </a:endParaRPr>
          </a:p>
        </p:txBody>
      </p:sp>
      <p:sp>
        <p:nvSpPr>
          <p:cNvPr id="6" name="TextBox 5">
            <a:extLst>
              <a:ext uri="{FF2B5EF4-FFF2-40B4-BE49-F238E27FC236}">
                <a16:creationId xmlns:a16="http://schemas.microsoft.com/office/drawing/2014/main" id="{78A0210F-33ED-4CC7-D81D-1422326A7E0C}"/>
              </a:ext>
            </a:extLst>
          </p:cNvPr>
          <p:cNvSpPr txBox="1"/>
          <p:nvPr/>
        </p:nvSpPr>
        <p:spPr>
          <a:xfrm>
            <a:off x="3172730" y="5805665"/>
            <a:ext cx="1994382" cy="369332"/>
          </a:xfrm>
          <a:prstGeom prst="rect">
            <a:avLst/>
          </a:prstGeom>
          <a:noFill/>
        </p:spPr>
        <p:txBody>
          <a:bodyPr wrap="square" anchor="ctr">
            <a:spAutoFit/>
          </a:bodyPr>
          <a:lstStyle/>
          <a:p>
            <a:pPr algn="ctr" fontAlgn="auto"/>
            <a:r>
              <a:rPr lang="ko-KR" altLang="en-US" dirty="0">
                <a:solidFill>
                  <a:srgbClr val="EB470C"/>
                </a:solidFill>
                <a:latin typeface="나눔고딕" panose="020D0604000000000000" pitchFamily="50" charset="-127"/>
                <a:ea typeface="나눔고딕" panose="020D0604000000000000" pitchFamily="50" charset="-127"/>
              </a:rPr>
              <a:t>순식간에</a:t>
            </a:r>
            <a:r>
              <a:rPr lang="en-US" altLang="ko-KR" dirty="0">
                <a:solidFill>
                  <a:srgbClr val="EB470C"/>
                </a:solidFill>
                <a:latin typeface="나눔고딕" panose="020D0604000000000000" pitchFamily="50" charset="-127"/>
                <a:ea typeface="나눔고딕" panose="020D0604000000000000" pitchFamily="50" charset="-127"/>
              </a:rPr>
              <a:t>, </a:t>
            </a:r>
            <a:r>
              <a:rPr lang="ko-KR" altLang="en-US" dirty="0">
                <a:solidFill>
                  <a:srgbClr val="EB470C"/>
                </a:solidFill>
                <a:latin typeface="나눔고딕" panose="020D0604000000000000" pitchFamily="50" charset="-127"/>
                <a:ea typeface="나눔고딕" panose="020D0604000000000000" pitchFamily="50" charset="-127"/>
              </a:rPr>
              <a:t>즉시</a:t>
            </a:r>
            <a:endParaRPr lang="ko-Kore-KR" altLang="en-US" dirty="0">
              <a:solidFill>
                <a:srgbClr val="EB470C"/>
              </a:solidFill>
              <a:latin typeface="나눔고딕" panose="020D0604000000000000" pitchFamily="50" charset="-127"/>
              <a:ea typeface="나눔고딕" panose="020D0604000000000000" pitchFamily="50" charset="-127"/>
            </a:endParaRPr>
          </a:p>
        </p:txBody>
      </p:sp>
      <p:sp>
        <p:nvSpPr>
          <p:cNvPr id="7" name="TextBox 6">
            <a:extLst>
              <a:ext uri="{FF2B5EF4-FFF2-40B4-BE49-F238E27FC236}">
                <a16:creationId xmlns:a16="http://schemas.microsoft.com/office/drawing/2014/main" id="{2B66B06F-1746-FE2C-6072-0867ECF87D1B}"/>
              </a:ext>
            </a:extLst>
          </p:cNvPr>
          <p:cNvSpPr txBox="1"/>
          <p:nvPr/>
        </p:nvSpPr>
        <p:spPr>
          <a:xfrm>
            <a:off x="6173756" y="1683287"/>
            <a:ext cx="1528305" cy="369332"/>
          </a:xfrm>
          <a:prstGeom prst="rect">
            <a:avLst/>
          </a:prstGeom>
          <a:noFill/>
        </p:spPr>
        <p:txBody>
          <a:bodyPr wrap="square" anchor="ctr">
            <a:spAutoFit/>
          </a:bodyPr>
          <a:lstStyle/>
          <a:p>
            <a:pPr algn="ctr" fontAlgn="auto"/>
            <a:r>
              <a:rPr lang="ko-KR" altLang="en-US" dirty="0">
                <a:solidFill>
                  <a:srgbClr val="00B0EF"/>
                </a:solidFill>
                <a:latin typeface="나눔고딕" panose="020D0604000000000000" pitchFamily="50" charset="-127"/>
                <a:ea typeface="나눔고딕" panose="020D0604000000000000" pitchFamily="50" charset="-127"/>
              </a:rPr>
              <a:t>가주어</a:t>
            </a:r>
            <a:endParaRPr lang="en-US" altLang="ko-KR" dirty="0">
              <a:solidFill>
                <a:srgbClr val="00B0EF"/>
              </a:solidFill>
              <a:effectLst/>
              <a:latin typeface="나눔고딕" panose="020D0604000000000000" pitchFamily="50" charset="-127"/>
              <a:ea typeface="나눔고딕" panose="020D0604000000000000" pitchFamily="50" charset="-127"/>
            </a:endParaRPr>
          </a:p>
        </p:txBody>
      </p:sp>
      <p:cxnSp>
        <p:nvCxnSpPr>
          <p:cNvPr id="8" name="직선 연결선[R] 16">
            <a:extLst>
              <a:ext uri="{FF2B5EF4-FFF2-40B4-BE49-F238E27FC236}">
                <a16:creationId xmlns:a16="http://schemas.microsoft.com/office/drawing/2014/main" id="{4470EE92-7606-4218-6EFD-CD92F26FE3D9}"/>
              </a:ext>
            </a:extLst>
          </p:cNvPr>
          <p:cNvCxnSpPr>
            <a:cxnSpLocks/>
          </p:cNvCxnSpPr>
          <p:nvPr/>
        </p:nvCxnSpPr>
        <p:spPr>
          <a:xfrm flipV="1">
            <a:off x="6811909" y="1646155"/>
            <a:ext cx="252000" cy="6464"/>
          </a:xfrm>
          <a:prstGeom prst="line">
            <a:avLst/>
          </a:prstGeom>
          <a:ln w="25400">
            <a:solidFill>
              <a:srgbClr val="00B0EF"/>
            </a:solidFill>
          </a:ln>
        </p:spPr>
        <p:style>
          <a:lnRef idx="2">
            <a:schemeClr val="accent1"/>
          </a:lnRef>
          <a:fillRef idx="0">
            <a:schemeClr val="accent1"/>
          </a:fillRef>
          <a:effectRef idx="1">
            <a:schemeClr val="accent1"/>
          </a:effectRef>
          <a:fontRef idx="minor">
            <a:schemeClr val="tx1"/>
          </a:fontRef>
        </p:style>
      </p:cxnSp>
      <p:sp>
        <p:nvSpPr>
          <p:cNvPr id="9" name="TextBox 8">
            <a:extLst>
              <a:ext uri="{FF2B5EF4-FFF2-40B4-BE49-F238E27FC236}">
                <a16:creationId xmlns:a16="http://schemas.microsoft.com/office/drawing/2014/main" id="{2B66B06F-1746-FE2C-6072-0867ECF87D1B}"/>
              </a:ext>
            </a:extLst>
          </p:cNvPr>
          <p:cNvSpPr txBox="1"/>
          <p:nvPr/>
        </p:nvSpPr>
        <p:spPr>
          <a:xfrm>
            <a:off x="2426508" y="3032990"/>
            <a:ext cx="1528305" cy="369332"/>
          </a:xfrm>
          <a:prstGeom prst="rect">
            <a:avLst/>
          </a:prstGeom>
          <a:noFill/>
        </p:spPr>
        <p:txBody>
          <a:bodyPr wrap="square" anchor="ctr">
            <a:spAutoFit/>
          </a:bodyPr>
          <a:lstStyle/>
          <a:p>
            <a:pPr algn="ctr" fontAlgn="auto"/>
            <a:r>
              <a:rPr lang="ko-KR" altLang="en-US" dirty="0" err="1">
                <a:solidFill>
                  <a:srgbClr val="00B0EF"/>
                </a:solidFill>
                <a:latin typeface="나눔고딕" panose="020D0604000000000000" pitchFamily="50" charset="-127"/>
                <a:ea typeface="나눔고딕" panose="020D0604000000000000" pitchFamily="50" charset="-127"/>
              </a:rPr>
              <a:t>진주어</a:t>
            </a:r>
            <a:endParaRPr lang="en-US" altLang="ko-KR" dirty="0">
              <a:solidFill>
                <a:srgbClr val="00B0EF"/>
              </a:solidFill>
              <a:effectLst/>
              <a:latin typeface="나눔고딕" panose="020D0604000000000000" pitchFamily="50" charset="-127"/>
              <a:ea typeface="나눔고딕" panose="020D0604000000000000" pitchFamily="50" charset="-127"/>
            </a:endParaRPr>
          </a:p>
        </p:txBody>
      </p:sp>
      <p:cxnSp>
        <p:nvCxnSpPr>
          <p:cNvPr id="2" name="직선 연결선[R] 16">
            <a:extLst>
              <a:ext uri="{FF2B5EF4-FFF2-40B4-BE49-F238E27FC236}">
                <a16:creationId xmlns:a16="http://schemas.microsoft.com/office/drawing/2014/main" id="{4470EE92-7606-4218-6EFD-CD92F26FE3D9}"/>
              </a:ext>
            </a:extLst>
          </p:cNvPr>
          <p:cNvCxnSpPr>
            <a:cxnSpLocks/>
          </p:cNvCxnSpPr>
          <p:nvPr/>
        </p:nvCxnSpPr>
        <p:spPr>
          <a:xfrm>
            <a:off x="1260000" y="4454268"/>
            <a:ext cx="533825" cy="7525"/>
          </a:xfrm>
          <a:prstGeom prst="line">
            <a:avLst/>
          </a:prstGeom>
          <a:ln w="25400">
            <a:solidFill>
              <a:srgbClr val="00B0EF"/>
            </a:solidFill>
          </a:ln>
        </p:spPr>
        <p:style>
          <a:lnRef idx="2">
            <a:schemeClr val="accent1"/>
          </a:lnRef>
          <a:fillRef idx="0">
            <a:schemeClr val="accent1"/>
          </a:fillRef>
          <a:effectRef idx="1">
            <a:schemeClr val="accent1"/>
          </a:effectRef>
          <a:fontRef idx="minor">
            <a:schemeClr val="tx1"/>
          </a:fontRef>
        </p:style>
      </p:cxnSp>
      <p:cxnSp>
        <p:nvCxnSpPr>
          <p:cNvPr id="4" name="직선 연결선[R] 16">
            <a:extLst>
              <a:ext uri="{FF2B5EF4-FFF2-40B4-BE49-F238E27FC236}">
                <a16:creationId xmlns:a16="http://schemas.microsoft.com/office/drawing/2014/main" id="{4470EE92-7606-4218-6EFD-CD92F26FE3D9}"/>
              </a:ext>
            </a:extLst>
          </p:cNvPr>
          <p:cNvCxnSpPr>
            <a:cxnSpLocks/>
          </p:cNvCxnSpPr>
          <p:nvPr/>
        </p:nvCxnSpPr>
        <p:spPr>
          <a:xfrm>
            <a:off x="3186429" y="5805665"/>
            <a:ext cx="1980683" cy="0"/>
          </a:xfrm>
          <a:prstGeom prst="line">
            <a:avLst/>
          </a:prstGeom>
          <a:ln w="25400">
            <a:solidFill>
              <a:srgbClr val="00B0EF"/>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34574545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그림 31" descr="직사각형, 스크린샷, 텍스트, 화이트보드이(가) 표시된 사진&#10;&#10;자동 생성된 설명">
            <a:extLst>
              <a:ext uri="{FF2B5EF4-FFF2-40B4-BE49-F238E27FC236}">
                <a16:creationId xmlns:a16="http://schemas.microsoft.com/office/drawing/2014/main" id="{7B01D9F4-E812-0C20-3C7B-88BE3550C768}"/>
              </a:ext>
            </a:extLst>
          </p:cNvPr>
          <p:cNvPicPr>
            <a:picLocks noGrp="1" noRot="1" noMove="1" noResize="1" noEditPoints="1" noAdjustHandles="1" noChangeArrowheads="1" noChangeShapeType="1" noCrop="1"/>
          </p:cNvPicPr>
          <p:nvPr/>
        </p:nvPicPr>
        <p:blipFill>
          <a:blip r:embed="rId2"/>
          <a:stretch>
            <a:fillRect/>
          </a:stretch>
        </p:blipFill>
        <p:spPr>
          <a:xfrm>
            <a:off x="0" y="0"/>
            <a:ext cx="12192000" cy="6858000"/>
          </a:xfrm>
          <a:prstGeom prst="rect">
            <a:avLst/>
          </a:prstGeom>
        </p:spPr>
      </p:pic>
      <p:sp>
        <p:nvSpPr>
          <p:cNvPr id="22" name="TextBox 21">
            <a:extLst>
              <a:ext uri="{FF2B5EF4-FFF2-40B4-BE49-F238E27FC236}">
                <a16:creationId xmlns:a16="http://schemas.microsoft.com/office/drawing/2014/main" id="{2AA0DAB0-76DA-979D-9FA4-FA4F810F2F8C}"/>
              </a:ext>
            </a:extLst>
          </p:cNvPr>
          <p:cNvSpPr txBox="1">
            <a:spLocks/>
          </p:cNvSpPr>
          <p:nvPr/>
        </p:nvSpPr>
        <p:spPr>
          <a:xfrm>
            <a:off x="1260000" y="540000"/>
            <a:ext cx="8306032" cy="5315622"/>
          </a:xfrm>
          <a:prstGeom prst="rect">
            <a:avLst/>
          </a:prstGeom>
          <a:noFill/>
        </p:spPr>
        <p:txBody>
          <a:bodyPr wrap="square" lIns="0" tIns="0" rIns="0" bIns="0" anchor="t">
            <a:spAutoFit/>
          </a:bodyPr>
          <a:lstStyle/>
          <a:p>
            <a:pPr>
              <a:lnSpc>
                <a:spcPct val="250000"/>
              </a:lnSpc>
            </a:pPr>
            <a:r>
              <a:rPr lang="en-US" altLang="ko-Kore-KR" sz="3600" b="1" spc="-150" dirty="0">
                <a:latin typeface="Calibri" panose="020F0502020204030204" pitchFamily="34" charset="0"/>
                <a:ea typeface="Noto Sans KR Medium" panose="020B0500000000000000" pitchFamily="34" charset="-128"/>
                <a:cs typeface="Calibri" panose="020F0502020204030204" pitchFamily="34" charset="0"/>
              </a:rPr>
              <a:t>Literature That Changed the Course of History </a:t>
            </a:r>
          </a:p>
          <a:p>
            <a:pPr>
              <a:lnSpc>
                <a:spcPct val="250000"/>
              </a:lnSpc>
            </a:pP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Harriet Beecher Stowe’s 1852 novel </a:t>
            </a:r>
            <a:r>
              <a:rPr lang="en-US" altLang="ko-Kore-KR" sz="3600" i="1" spc="-150" dirty="0">
                <a:latin typeface="Calibri" panose="020F0502020204030204" pitchFamily="34" charset="0"/>
                <a:ea typeface="Noto Sans KR Medium" panose="020B0500000000000000" pitchFamily="34" charset="-128"/>
                <a:cs typeface="Calibri" panose="020F0502020204030204" pitchFamily="34" charset="0"/>
              </a:rPr>
              <a:t>Uncle Tom’s Cabin</a:t>
            </a: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 contributed to historical change in the United States. </a:t>
            </a:r>
            <a:endParaRPr lang="en-US" altLang="ko-Kore-KR" sz="3600" spc="-150" dirty="0">
              <a:effectLst/>
              <a:latin typeface="Calibri" panose="020F0502020204030204" pitchFamily="34" charset="0"/>
              <a:ea typeface="Noto Sans KR Medium" panose="020B0500000000000000" pitchFamily="34" charset="-128"/>
              <a:cs typeface="Calibri" panose="020F0502020204030204" pitchFamily="34" charset="0"/>
            </a:endParaRPr>
          </a:p>
        </p:txBody>
      </p:sp>
      <p:sp>
        <p:nvSpPr>
          <p:cNvPr id="11" name="TextBox 10">
            <a:extLst>
              <a:ext uri="{FF2B5EF4-FFF2-40B4-BE49-F238E27FC236}">
                <a16:creationId xmlns:a16="http://schemas.microsoft.com/office/drawing/2014/main" id="{37A72230-F7C3-AB78-A4F5-F6DE88500C69}"/>
              </a:ext>
            </a:extLst>
          </p:cNvPr>
          <p:cNvSpPr txBox="1"/>
          <p:nvPr/>
        </p:nvSpPr>
        <p:spPr>
          <a:xfrm>
            <a:off x="11424061" y="1447400"/>
            <a:ext cx="767937" cy="338554"/>
          </a:xfrm>
          <a:prstGeom prst="rect">
            <a:avLst/>
          </a:prstGeom>
          <a:noFill/>
        </p:spPr>
        <p:txBody>
          <a:bodyPr wrap="square" anchor="ctr">
            <a:spAutoFit/>
          </a:bodyPr>
          <a:lstStyle/>
          <a:p>
            <a:pPr algn="ctr"/>
            <a:r>
              <a:rPr lang="en-US" altLang="ko-Kore-KR" sz="1600" dirty="0">
                <a:solidFill>
                  <a:schemeClr val="bg1"/>
                </a:solidFill>
                <a:effectLst/>
                <a:latin typeface="Calibri" panose="020F0502020204030204" pitchFamily="34" charset="0"/>
                <a:ea typeface="Noto Sans KR" panose="020B0500000000000000" pitchFamily="34" charset="-128"/>
                <a:cs typeface="Calibri" panose="020F0502020204030204" pitchFamily="34" charset="0"/>
              </a:rPr>
              <a:t>p.87</a:t>
            </a:r>
          </a:p>
        </p:txBody>
      </p:sp>
    </p:spTree>
    <p:extLst>
      <p:ext uri="{BB962C8B-B14F-4D97-AF65-F5344CB8AC3E}">
        <p14:creationId xmlns:p14="http://schemas.microsoft.com/office/powerpoint/2010/main" val="280429310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그림 31" descr="직사각형, 스크린샷, 텍스트, 화이트보드이(가) 표시된 사진&#10;&#10;자동 생성된 설명">
            <a:extLst>
              <a:ext uri="{FF2B5EF4-FFF2-40B4-BE49-F238E27FC236}">
                <a16:creationId xmlns:a16="http://schemas.microsoft.com/office/drawing/2014/main" id="{7B01D9F4-E812-0C20-3C7B-88BE3550C768}"/>
              </a:ext>
            </a:extLst>
          </p:cNvPr>
          <p:cNvPicPr>
            <a:picLocks noGrp="1" noRot="1" noMove="1" noResize="1" noEditPoints="1" noAdjustHandles="1" noChangeArrowheads="1" noChangeShapeType="1" noCrop="1"/>
          </p:cNvPicPr>
          <p:nvPr/>
        </p:nvPicPr>
        <p:blipFill>
          <a:blip r:embed="rId2"/>
          <a:stretch>
            <a:fillRect/>
          </a:stretch>
        </p:blipFill>
        <p:spPr>
          <a:xfrm>
            <a:off x="0" y="0"/>
            <a:ext cx="12192000" cy="6858000"/>
          </a:xfrm>
          <a:prstGeom prst="rect">
            <a:avLst/>
          </a:prstGeom>
        </p:spPr>
      </p:pic>
      <p:sp>
        <p:nvSpPr>
          <p:cNvPr id="22" name="TextBox 21">
            <a:extLst>
              <a:ext uri="{FF2B5EF4-FFF2-40B4-BE49-F238E27FC236}">
                <a16:creationId xmlns:a16="http://schemas.microsoft.com/office/drawing/2014/main" id="{2AA0DAB0-76DA-979D-9FA4-FA4F810F2F8C}"/>
              </a:ext>
            </a:extLst>
          </p:cNvPr>
          <p:cNvSpPr txBox="1">
            <a:spLocks/>
          </p:cNvSpPr>
          <p:nvPr/>
        </p:nvSpPr>
        <p:spPr>
          <a:xfrm>
            <a:off x="1260000" y="540000"/>
            <a:ext cx="8306032" cy="3930628"/>
          </a:xfrm>
          <a:prstGeom prst="rect">
            <a:avLst/>
          </a:prstGeom>
          <a:noFill/>
        </p:spPr>
        <p:txBody>
          <a:bodyPr wrap="square" lIns="0" tIns="0" rIns="0" bIns="0" anchor="t">
            <a:spAutoFit/>
          </a:bodyPr>
          <a:lstStyle/>
          <a:p>
            <a:pPr>
              <a:lnSpc>
                <a:spcPct val="250000"/>
              </a:lnSpc>
            </a:pP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The novel mainly follows Uncle Tom living a hard life as an African American slave. It also features Eliza and her son, who escape from slavery. </a:t>
            </a:r>
          </a:p>
        </p:txBody>
      </p:sp>
      <p:sp>
        <p:nvSpPr>
          <p:cNvPr id="11" name="TextBox 10">
            <a:extLst>
              <a:ext uri="{FF2B5EF4-FFF2-40B4-BE49-F238E27FC236}">
                <a16:creationId xmlns:a16="http://schemas.microsoft.com/office/drawing/2014/main" id="{37A72230-F7C3-AB78-A4F5-F6DE88500C69}"/>
              </a:ext>
            </a:extLst>
          </p:cNvPr>
          <p:cNvSpPr txBox="1"/>
          <p:nvPr/>
        </p:nvSpPr>
        <p:spPr>
          <a:xfrm>
            <a:off x="11424061" y="1447400"/>
            <a:ext cx="767937" cy="338554"/>
          </a:xfrm>
          <a:prstGeom prst="rect">
            <a:avLst/>
          </a:prstGeom>
          <a:noFill/>
        </p:spPr>
        <p:txBody>
          <a:bodyPr wrap="square" anchor="ctr">
            <a:spAutoFit/>
          </a:bodyPr>
          <a:lstStyle/>
          <a:p>
            <a:pPr algn="ctr"/>
            <a:r>
              <a:rPr lang="en-US" altLang="ko-Kore-KR" sz="1600" dirty="0">
                <a:solidFill>
                  <a:schemeClr val="bg1"/>
                </a:solidFill>
                <a:effectLst/>
                <a:latin typeface="Calibri" panose="020F0502020204030204" pitchFamily="34" charset="0"/>
                <a:ea typeface="Noto Sans KR" panose="020B0500000000000000" pitchFamily="34" charset="-128"/>
                <a:cs typeface="Calibri" panose="020F0502020204030204" pitchFamily="34" charset="0"/>
              </a:rPr>
              <a:t>p.87</a:t>
            </a:r>
          </a:p>
        </p:txBody>
      </p:sp>
    </p:spTree>
    <p:extLst>
      <p:ext uri="{BB962C8B-B14F-4D97-AF65-F5344CB8AC3E}">
        <p14:creationId xmlns:p14="http://schemas.microsoft.com/office/powerpoint/2010/main" val="157619606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그림 31" descr="직사각형, 스크린샷, 텍스트, 화이트보드이(가) 표시된 사진&#10;&#10;자동 생성된 설명">
            <a:extLst>
              <a:ext uri="{FF2B5EF4-FFF2-40B4-BE49-F238E27FC236}">
                <a16:creationId xmlns:a16="http://schemas.microsoft.com/office/drawing/2014/main" id="{7B01D9F4-E812-0C20-3C7B-88BE3550C768}"/>
              </a:ext>
            </a:extLst>
          </p:cNvPr>
          <p:cNvPicPr>
            <a:picLocks noGrp="1" noRot="1" noMove="1" noResize="1" noEditPoints="1" noAdjustHandles="1" noChangeArrowheads="1" noChangeShapeType="1" noCrop="1"/>
          </p:cNvPicPr>
          <p:nvPr/>
        </p:nvPicPr>
        <p:blipFill>
          <a:blip r:embed="rId2"/>
          <a:stretch>
            <a:fillRect/>
          </a:stretch>
        </p:blipFill>
        <p:spPr>
          <a:xfrm>
            <a:off x="0" y="0"/>
            <a:ext cx="12192000" cy="6858000"/>
          </a:xfrm>
          <a:prstGeom prst="rect">
            <a:avLst/>
          </a:prstGeom>
        </p:spPr>
      </p:pic>
      <p:sp>
        <p:nvSpPr>
          <p:cNvPr id="22" name="TextBox 21">
            <a:extLst>
              <a:ext uri="{FF2B5EF4-FFF2-40B4-BE49-F238E27FC236}">
                <a16:creationId xmlns:a16="http://schemas.microsoft.com/office/drawing/2014/main" id="{2AA0DAB0-76DA-979D-9FA4-FA4F810F2F8C}"/>
              </a:ext>
            </a:extLst>
          </p:cNvPr>
          <p:cNvSpPr txBox="1">
            <a:spLocks/>
          </p:cNvSpPr>
          <p:nvPr/>
        </p:nvSpPr>
        <p:spPr>
          <a:xfrm>
            <a:off x="1260000" y="540000"/>
            <a:ext cx="8306032" cy="5539978"/>
          </a:xfrm>
          <a:prstGeom prst="rect">
            <a:avLst/>
          </a:prstGeom>
          <a:noFill/>
        </p:spPr>
        <p:txBody>
          <a:bodyPr wrap="square" lIns="0" tIns="0" rIns="0" bIns="0" anchor="t">
            <a:spAutoFit/>
          </a:bodyPr>
          <a:lstStyle/>
          <a:p>
            <a:pPr>
              <a:lnSpc>
                <a:spcPct val="250000"/>
              </a:lnSpc>
            </a:pP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The novel exposes the horrors of the slavery system and treating humans as property. After it was published, people in the North became increasingly against slavery. </a:t>
            </a:r>
          </a:p>
        </p:txBody>
      </p:sp>
      <p:sp>
        <p:nvSpPr>
          <p:cNvPr id="11" name="TextBox 10">
            <a:extLst>
              <a:ext uri="{FF2B5EF4-FFF2-40B4-BE49-F238E27FC236}">
                <a16:creationId xmlns:a16="http://schemas.microsoft.com/office/drawing/2014/main" id="{37A72230-F7C3-AB78-A4F5-F6DE88500C69}"/>
              </a:ext>
            </a:extLst>
          </p:cNvPr>
          <p:cNvSpPr txBox="1"/>
          <p:nvPr/>
        </p:nvSpPr>
        <p:spPr>
          <a:xfrm>
            <a:off x="11424061" y="1447400"/>
            <a:ext cx="767937" cy="338554"/>
          </a:xfrm>
          <a:prstGeom prst="rect">
            <a:avLst/>
          </a:prstGeom>
          <a:noFill/>
        </p:spPr>
        <p:txBody>
          <a:bodyPr wrap="square" anchor="ctr">
            <a:spAutoFit/>
          </a:bodyPr>
          <a:lstStyle/>
          <a:p>
            <a:pPr algn="ctr"/>
            <a:r>
              <a:rPr lang="en-US" altLang="ko-Kore-KR" sz="1600" dirty="0">
                <a:solidFill>
                  <a:schemeClr val="bg1"/>
                </a:solidFill>
                <a:effectLst/>
                <a:latin typeface="Calibri" panose="020F0502020204030204" pitchFamily="34" charset="0"/>
                <a:ea typeface="Noto Sans KR" panose="020B0500000000000000" pitchFamily="34" charset="-128"/>
                <a:cs typeface="Calibri" panose="020F0502020204030204" pitchFamily="34" charset="0"/>
              </a:rPr>
              <a:t>p.87</a:t>
            </a:r>
          </a:p>
        </p:txBody>
      </p:sp>
    </p:spTree>
    <p:extLst>
      <p:ext uri="{BB962C8B-B14F-4D97-AF65-F5344CB8AC3E}">
        <p14:creationId xmlns:p14="http://schemas.microsoft.com/office/powerpoint/2010/main" val="214194523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그림 31" descr="직사각형, 스크린샷, 텍스트, 화이트보드이(가) 표시된 사진&#10;&#10;자동 생성된 설명">
            <a:extLst>
              <a:ext uri="{FF2B5EF4-FFF2-40B4-BE49-F238E27FC236}">
                <a16:creationId xmlns:a16="http://schemas.microsoft.com/office/drawing/2014/main" id="{7B01D9F4-E812-0C20-3C7B-88BE3550C768}"/>
              </a:ext>
            </a:extLst>
          </p:cNvPr>
          <p:cNvPicPr>
            <a:picLocks noGrp="1" noRot="1" noMove="1" noResize="1" noEditPoints="1" noAdjustHandles="1" noChangeArrowheads="1" noChangeShapeType="1" noCrop="1"/>
          </p:cNvPicPr>
          <p:nvPr/>
        </p:nvPicPr>
        <p:blipFill>
          <a:blip r:embed="rId2"/>
          <a:stretch>
            <a:fillRect/>
          </a:stretch>
        </p:blipFill>
        <p:spPr>
          <a:xfrm>
            <a:off x="0" y="0"/>
            <a:ext cx="12192000" cy="6858000"/>
          </a:xfrm>
          <a:prstGeom prst="rect">
            <a:avLst/>
          </a:prstGeom>
        </p:spPr>
      </p:pic>
      <p:sp>
        <p:nvSpPr>
          <p:cNvPr id="22" name="TextBox 21">
            <a:extLst>
              <a:ext uri="{FF2B5EF4-FFF2-40B4-BE49-F238E27FC236}">
                <a16:creationId xmlns:a16="http://schemas.microsoft.com/office/drawing/2014/main" id="{2AA0DAB0-76DA-979D-9FA4-FA4F810F2F8C}"/>
              </a:ext>
            </a:extLst>
          </p:cNvPr>
          <p:cNvSpPr txBox="1">
            <a:spLocks/>
          </p:cNvSpPr>
          <p:nvPr/>
        </p:nvSpPr>
        <p:spPr>
          <a:xfrm>
            <a:off x="1260000" y="540000"/>
            <a:ext cx="8306032" cy="5315622"/>
          </a:xfrm>
          <a:prstGeom prst="rect">
            <a:avLst/>
          </a:prstGeom>
          <a:noFill/>
        </p:spPr>
        <p:txBody>
          <a:bodyPr wrap="square" lIns="0" tIns="0" rIns="0" bIns="0" anchor="t">
            <a:spAutoFit/>
          </a:bodyPr>
          <a:lstStyle/>
          <a:p>
            <a:pPr>
              <a:lnSpc>
                <a:spcPct val="250000"/>
              </a:lnSpc>
            </a:pP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However, because the Southern economy relied on slave labor, people in the South still wanted to keep it. This conflict led to the Civil War, which contributed to the end of slavery.</a:t>
            </a:r>
            <a:endParaRPr lang="en-US" altLang="ko-Kore-KR" sz="3600" spc="-150" dirty="0">
              <a:effectLst/>
              <a:latin typeface="Calibri" panose="020F0502020204030204" pitchFamily="34" charset="0"/>
              <a:ea typeface="Noto Sans KR Medium" panose="020B0500000000000000" pitchFamily="34" charset="-128"/>
              <a:cs typeface="Calibri" panose="020F0502020204030204" pitchFamily="34" charset="0"/>
            </a:endParaRPr>
          </a:p>
        </p:txBody>
      </p:sp>
      <p:sp>
        <p:nvSpPr>
          <p:cNvPr id="11" name="TextBox 10">
            <a:extLst>
              <a:ext uri="{FF2B5EF4-FFF2-40B4-BE49-F238E27FC236}">
                <a16:creationId xmlns:a16="http://schemas.microsoft.com/office/drawing/2014/main" id="{37A72230-F7C3-AB78-A4F5-F6DE88500C69}"/>
              </a:ext>
            </a:extLst>
          </p:cNvPr>
          <p:cNvSpPr txBox="1"/>
          <p:nvPr/>
        </p:nvSpPr>
        <p:spPr>
          <a:xfrm>
            <a:off x="11424061" y="1447400"/>
            <a:ext cx="767937" cy="338554"/>
          </a:xfrm>
          <a:prstGeom prst="rect">
            <a:avLst/>
          </a:prstGeom>
          <a:noFill/>
        </p:spPr>
        <p:txBody>
          <a:bodyPr wrap="square" anchor="ctr">
            <a:spAutoFit/>
          </a:bodyPr>
          <a:lstStyle/>
          <a:p>
            <a:pPr algn="ctr"/>
            <a:r>
              <a:rPr lang="en-US" altLang="ko-Kore-KR" sz="1600" dirty="0">
                <a:solidFill>
                  <a:schemeClr val="bg1"/>
                </a:solidFill>
                <a:effectLst/>
                <a:latin typeface="Calibri" panose="020F0502020204030204" pitchFamily="34" charset="0"/>
                <a:ea typeface="Noto Sans KR" panose="020B0500000000000000" pitchFamily="34" charset="-128"/>
                <a:cs typeface="Calibri" panose="020F0502020204030204" pitchFamily="34" charset="0"/>
              </a:rPr>
              <a:t>p.87</a:t>
            </a:r>
          </a:p>
        </p:txBody>
      </p:sp>
    </p:spTree>
    <p:extLst>
      <p:ext uri="{BB962C8B-B14F-4D97-AF65-F5344CB8AC3E}">
        <p14:creationId xmlns:p14="http://schemas.microsoft.com/office/powerpoint/2010/main" val="359668928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그림 31" descr="직사각형, 스크린샷, 텍스트, 화이트보드이(가) 표시된 사진&#10;&#10;자동 생성된 설명">
            <a:extLst>
              <a:ext uri="{FF2B5EF4-FFF2-40B4-BE49-F238E27FC236}">
                <a16:creationId xmlns:a16="http://schemas.microsoft.com/office/drawing/2014/main" id="{7B01D9F4-E812-0C20-3C7B-88BE3550C768}"/>
              </a:ext>
            </a:extLst>
          </p:cNvPr>
          <p:cNvPicPr>
            <a:picLocks noGrp="1" noRot="1" noMove="1" noResize="1" noEditPoints="1" noAdjustHandles="1" noChangeArrowheads="1" noChangeShapeType="1" noCrop="1"/>
          </p:cNvPicPr>
          <p:nvPr/>
        </p:nvPicPr>
        <p:blipFill>
          <a:blip r:embed="rId2"/>
          <a:stretch>
            <a:fillRect/>
          </a:stretch>
        </p:blipFill>
        <p:spPr>
          <a:xfrm>
            <a:off x="0" y="0"/>
            <a:ext cx="12192000" cy="6858000"/>
          </a:xfrm>
          <a:prstGeom prst="rect">
            <a:avLst/>
          </a:prstGeom>
        </p:spPr>
      </p:pic>
      <p:sp>
        <p:nvSpPr>
          <p:cNvPr id="22" name="TextBox 21">
            <a:extLst>
              <a:ext uri="{FF2B5EF4-FFF2-40B4-BE49-F238E27FC236}">
                <a16:creationId xmlns:a16="http://schemas.microsoft.com/office/drawing/2014/main" id="{2AA0DAB0-76DA-979D-9FA4-FA4F810F2F8C}"/>
              </a:ext>
            </a:extLst>
          </p:cNvPr>
          <p:cNvSpPr txBox="1">
            <a:spLocks/>
          </p:cNvSpPr>
          <p:nvPr/>
        </p:nvSpPr>
        <p:spPr>
          <a:xfrm>
            <a:off x="1260000" y="540000"/>
            <a:ext cx="8306032" cy="3930628"/>
          </a:xfrm>
          <a:prstGeom prst="rect">
            <a:avLst/>
          </a:prstGeom>
          <a:noFill/>
        </p:spPr>
        <p:txBody>
          <a:bodyPr wrap="square" lIns="0" tIns="0" rIns="0" bIns="0" anchor="t">
            <a:spAutoFit/>
          </a:bodyPr>
          <a:lstStyle/>
          <a:p>
            <a:pPr>
              <a:lnSpc>
                <a:spcPct val="250000"/>
              </a:lnSpc>
            </a:pP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Although Stowe’s novel didn’t get rid of slavery by itself, it played an important role in bringing about its end.</a:t>
            </a:r>
            <a:endParaRPr lang="en-US" altLang="ko-Kore-KR" sz="3600" spc="-150" dirty="0">
              <a:effectLst/>
              <a:latin typeface="Calibri" panose="020F0502020204030204" pitchFamily="34" charset="0"/>
              <a:ea typeface="Noto Sans KR Medium" panose="020B0500000000000000" pitchFamily="34" charset="-128"/>
              <a:cs typeface="Calibri" panose="020F0502020204030204" pitchFamily="34" charset="0"/>
            </a:endParaRPr>
          </a:p>
        </p:txBody>
      </p:sp>
      <p:sp>
        <p:nvSpPr>
          <p:cNvPr id="11" name="TextBox 10">
            <a:extLst>
              <a:ext uri="{FF2B5EF4-FFF2-40B4-BE49-F238E27FC236}">
                <a16:creationId xmlns:a16="http://schemas.microsoft.com/office/drawing/2014/main" id="{37A72230-F7C3-AB78-A4F5-F6DE88500C69}"/>
              </a:ext>
            </a:extLst>
          </p:cNvPr>
          <p:cNvSpPr txBox="1"/>
          <p:nvPr/>
        </p:nvSpPr>
        <p:spPr>
          <a:xfrm>
            <a:off x="11424061" y="1447400"/>
            <a:ext cx="767937" cy="338554"/>
          </a:xfrm>
          <a:prstGeom prst="rect">
            <a:avLst/>
          </a:prstGeom>
          <a:noFill/>
        </p:spPr>
        <p:txBody>
          <a:bodyPr wrap="square" anchor="ctr">
            <a:spAutoFit/>
          </a:bodyPr>
          <a:lstStyle/>
          <a:p>
            <a:pPr algn="ctr"/>
            <a:r>
              <a:rPr lang="en-US" altLang="ko-Kore-KR" sz="1600" dirty="0">
                <a:solidFill>
                  <a:schemeClr val="bg1"/>
                </a:solidFill>
                <a:effectLst/>
                <a:latin typeface="Calibri" panose="020F0502020204030204" pitchFamily="34" charset="0"/>
                <a:ea typeface="Noto Sans KR" panose="020B0500000000000000" pitchFamily="34" charset="-128"/>
                <a:cs typeface="Calibri" panose="020F0502020204030204" pitchFamily="34" charset="0"/>
              </a:rPr>
              <a:t>p.87</a:t>
            </a:r>
          </a:p>
        </p:txBody>
      </p:sp>
    </p:spTree>
    <p:extLst>
      <p:ext uri="{BB962C8B-B14F-4D97-AF65-F5344CB8AC3E}">
        <p14:creationId xmlns:p14="http://schemas.microsoft.com/office/powerpoint/2010/main" val="238490639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그림 31" descr="직사각형, 스크린샷, 텍스트, 화이트보드이(가) 표시된 사진&#10;&#10;자동 생성된 설명">
            <a:extLst>
              <a:ext uri="{FF2B5EF4-FFF2-40B4-BE49-F238E27FC236}">
                <a16:creationId xmlns:a16="http://schemas.microsoft.com/office/drawing/2014/main" id="{7B01D9F4-E812-0C20-3C7B-88BE3550C768}"/>
              </a:ext>
            </a:extLst>
          </p:cNvPr>
          <p:cNvPicPr>
            <a:picLocks noGrp="1" noRot="1" noMove="1" noResize="1" noEditPoints="1" noAdjustHandles="1" noChangeArrowheads="1" noChangeShapeType="1" noCrop="1"/>
          </p:cNvPicPr>
          <p:nvPr/>
        </p:nvPicPr>
        <p:blipFill>
          <a:blip r:embed="rId2"/>
          <a:stretch>
            <a:fillRect/>
          </a:stretch>
        </p:blipFill>
        <p:spPr>
          <a:xfrm>
            <a:off x="0" y="0"/>
            <a:ext cx="12192000" cy="6858000"/>
          </a:xfrm>
          <a:prstGeom prst="rect">
            <a:avLst/>
          </a:prstGeom>
        </p:spPr>
      </p:pic>
      <p:sp>
        <p:nvSpPr>
          <p:cNvPr id="22" name="TextBox 21">
            <a:extLst>
              <a:ext uri="{FF2B5EF4-FFF2-40B4-BE49-F238E27FC236}">
                <a16:creationId xmlns:a16="http://schemas.microsoft.com/office/drawing/2014/main" id="{2AA0DAB0-76DA-979D-9FA4-FA4F810F2F8C}"/>
              </a:ext>
            </a:extLst>
          </p:cNvPr>
          <p:cNvSpPr txBox="1">
            <a:spLocks/>
          </p:cNvSpPr>
          <p:nvPr/>
        </p:nvSpPr>
        <p:spPr>
          <a:xfrm>
            <a:off x="1260000" y="540000"/>
            <a:ext cx="8306032" cy="4154984"/>
          </a:xfrm>
          <a:prstGeom prst="rect">
            <a:avLst/>
          </a:prstGeom>
          <a:noFill/>
        </p:spPr>
        <p:txBody>
          <a:bodyPr wrap="square" lIns="0" tIns="0" rIns="0" bIns="0" anchor="t">
            <a:spAutoFit/>
          </a:bodyPr>
          <a:lstStyle/>
          <a:p>
            <a:pPr>
              <a:lnSpc>
                <a:spcPct val="250000"/>
              </a:lnSpc>
            </a:pPr>
            <a:r>
              <a:rPr lang="en-US" altLang="ko-Kore-KR" sz="3600" spc="-100" dirty="0">
                <a:latin typeface="Calibri" panose="020F0502020204030204" pitchFamily="34" charset="0"/>
                <a:ea typeface="Noto Sans KR Medium" panose="020B0500000000000000" pitchFamily="34" charset="-128"/>
                <a:cs typeface="Calibri" panose="020F0502020204030204" pitchFamily="34" charset="0"/>
              </a:rPr>
              <a:t>And when the magic of photography sparks an emotional reaction in </a:t>
            </a:r>
            <a:r>
              <a:rPr lang="en-US" altLang="ko-Kore-KR" sz="3600" spc="-150" dirty="0">
                <a:solidFill>
                  <a:srgbClr val="E94708"/>
                </a:solidFill>
                <a:latin typeface="Calibri" panose="020F0502020204030204" pitchFamily="34" charset="0"/>
                <a:ea typeface="Noto Sans KR Medium" panose="020B0500000000000000" pitchFamily="34" charset="-128"/>
                <a:cs typeface="Calibri" panose="020F0502020204030204" pitchFamily="34" charset="0"/>
              </a:rPr>
              <a:t>a</a:t>
            </a:r>
            <a:r>
              <a:rPr lang="en-US" altLang="ko-Kore-KR" sz="3600" spc="-100" dirty="0">
                <a:latin typeface="Calibri" panose="020F0502020204030204" pitchFamily="34" charset="0"/>
                <a:ea typeface="Noto Sans KR Medium" panose="020B0500000000000000" pitchFamily="34" charset="-128"/>
                <a:cs typeface="Calibri" panose="020F0502020204030204" pitchFamily="34" charset="0"/>
              </a:rPr>
              <a:t> great </a:t>
            </a:r>
            <a:r>
              <a:rPr lang="en-US" altLang="ko-Kore-KR" sz="3600" spc="-150" dirty="0">
                <a:solidFill>
                  <a:srgbClr val="E94708"/>
                </a:solidFill>
                <a:latin typeface="Calibri" panose="020F0502020204030204" pitchFamily="34" charset="0"/>
                <a:ea typeface="Noto Sans KR Medium" panose="020B0500000000000000" pitchFamily="34" charset="-128"/>
                <a:cs typeface="Calibri" panose="020F0502020204030204" pitchFamily="34" charset="0"/>
              </a:rPr>
              <a:t>number of </a:t>
            </a:r>
            <a:r>
              <a:rPr lang="en-US" altLang="ko-Kore-KR" sz="3600" spc="-100" dirty="0">
                <a:latin typeface="Calibri" panose="020F0502020204030204" pitchFamily="34" charset="0"/>
                <a:ea typeface="Noto Sans KR Medium" panose="020B0500000000000000" pitchFamily="34" charset="-128"/>
                <a:cs typeface="Calibri" panose="020F0502020204030204" pitchFamily="34" charset="0"/>
              </a:rPr>
              <a:t>people, it can change history.</a:t>
            </a:r>
          </a:p>
        </p:txBody>
      </p:sp>
      <p:sp>
        <p:nvSpPr>
          <p:cNvPr id="11" name="TextBox 10">
            <a:extLst>
              <a:ext uri="{FF2B5EF4-FFF2-40B4-BE49-F238E27FC236}">
                <a16:creationId xmlns:a16="http://schemas.microsoft.com/office/drawing/2014/main" id="{37A72230-F7C3-AB78-A4F5-F6DE88500C69}"/>
              </a:ext>
            </a:extLst>
          </p:cNvPr>
          <p:cNvSpPr txBox="1"/>
          <p:nvPr/>
        </p:nvSpPr>
        <p:spPr>
          <a:xfrm>
            <a:off x="11424061" y="1447400"/>
            <a:ext cx="767937" cy="338554"/>
          </a:xfrm>
          <a:prstGeom prst="rect">
            <a:avLst/>
          </a:prstGeom>
          <a:noFill/>
        </p:spPr>
        <p:txBody>
          <a:bodyPr wrap="square" anchor="ctr">
            <a:spAutoFit/>
          </a:bodyPr>
          <a:lstStyle/>
          <a:p>
            <a:pPr algn="ctr"/>
            <a:r>
              <a:rPr lang="en-US" altLang="ko-Kore-KR" sz="1600" dirty="0">
                <a:solidFill>
                  <a:schemeClr val="bg1"/>
                </a:solidFill>
                <a:effectLst/>
                <a:latin typeface="Calibri" panose="020F0502020204030204" pitchFamily="34" charset="0"/>
                <a:ea typeface="Noto Sans KR" panose="020B0500000000000000" pitchFamily="34" charset="-128"/>
                <a:cs typeface="Calibri" panose="020F0502020204030204" pitchFamily="34" charset="0"/>
              </a:rPr>
              <a:t>p.83</a:t>
            </a:r>
          </a:p>
        </p:txBody>
      </p:sp>
      <p:sp>
        <p:nvSpPr>
          <p:cNvPr id="5" name="TextBox 4">
            <a:extLst>
              <a:ext uri="{FF2B5EF4-FFF2-40B4-BE49-F238E27FC236}">
                <a16:creationId xmlns:a16="http://schemas.microsoft.com/office/drawing/2014/main" id="{78A0210F-33ED-4CC7-D81D-1422326A7E0C}"/>
              </a:ext>
            </a:extLst>
          </p:cNvPr>
          <p:cNvSpPr txBox="1"/>
          <p:nvPr/>
        </p:nvSpPr>
        <p:spPr>
          <a:xfrm>
            <a:off x="5009467" y="3059668"/>
            <a:ext cx="3058768" cy="369332"/>
          </a:xfrm>
          <a:prstGeom prst="rect">
            <a:avLst/>
          </a:prstGeom>
          <a:noFill/>
        </p:spPr>
        <p:txBody>
          <a:bodyPr wrap="square" anchor="ctr">
            <a:spAutoFit/>
          </a:bodyPr>
          <a:lstStyle/>
          <a:p>
            <a:pPr algn="ctr" fontAlgn="auto"/>
            <a:r>
              <a:rPr lang="en-US" altLang="ko-KR" dirty="0">
                <a:solidFill>
                  <a:srgbClr val="EB470C"/>
                </a:solidFill>
                <a:latin typeface="나눔고딕" panose="020D0604000000000000" pitchFamily="50" charset="-127"/>
                <a:ea typeface="나눔고딕" panose="020D0604000000000000" pitchFamily="50" charset="-127"/>
              </a:rPr>
              <a:t>a number of: </a:t>
            </a:r>
            <a:r>
              <a:rPr lang="ko-KR" altLang="en-US" dirty="0">
                <a:solidFill>
                  <a:srgbClr val="EB470C"/>
                </a:solidFill>
                <a:latin typeface="나눔고딕" panose="020D0604000000000000" pitchFamily="50" charset="-127"/>
                <a:ea typeface="나눔고딕" panose="020D0604000000000000" pitchFamily="50" charset="-127"/>
              </a:rPr>
              <a:t>다수의</a:t>
            </a:r>
            <a:r>
              <a:rPr lang="en-US" altLang="ko-KR" dirty="0">
                <a:solidFill>
                  <a:srgbClr val="EB470C"/>
                </a:solidFill>
                <a:latin typeface="나눔고딕" panose="020D0604000000000000" pitchFamily="50" charset="-127"/>
                <a:ea typeface="나눔고딕" panose="020D0604000000000000" pitchFamily="50" charset="-127"/>
              </a:rPr>
              <a:t>, </a:t>
            </a:r>
            <a:r>
              <a:rPr lang="ko-KR" altLang="en-US" dirty="0">
                <a:solidFill>
                  <a:srgbClr val="EB470C"/>
                </a:solidFill>
                <a:latin typeface="나눔고딕" panose="020D0604000000000000" pitchFamily="50" charset="-127"/>
                <a:ea typeface="나눔고딕" panose="020D0604000000000000" pitchFamily="50" charset="-127"/>
              </a:rPr>
              <a:t>많은</a:t>
            </a:r>
            <a:endParaRPr lang="ko-Kore-KR" altLang="en-US" dirty="0">
              <a:solidFill>
                <a:srgbClr val="EB470C"/>
              </a:solidFill>
              <a:latin typeface="나눔고딕" panose="020D0604000000000000" pitchFamily="50" charset="-127"/>
              <a:ea typeface="나눔고딕" panose="020D0604000000000000" pitchFamily="50" charset="-127"/>
            </a:endParaRPr>
          </a:p>
        </p:txBody>
      </p:sp>
      <p:cxnSp>
        <p:nvCxnSpPr>
          <p:cNvPr id="2" name="직선 연결선[R] 16">
            <a:extLst>
              <a:ext uri="{FF2B5EF4-FFF2-40B4-BE49-F238E27FC236}">
                <a16:creationId xmlns:a16="http://schemas.microsoft.com/office/drawing/2014/main" id="{4470EE92-7606-4218-6EFD-CD92F26FE3D9}"/>
              </a:ext>
            </a:extLst>
          </p:cNvPr>
          <p:cNvCxnSpPr>
            <a:cxnSpLocks/>
          </p:cNvCxnSpPr>
          <p:nvPr/>
        </p:nvCxnSpPr>
        <p:spPr>
          <a:xfrm flipV="1">
            <a:off x="5081386" y="3059668"/>
            <a:ext cx="209805" cy="1255"/>
          </a:xfrm>
          <a:prstGeom prst="line">
            <a:avLst/>
          </a:prstGeom>
          <a:ln w="25400">
            <a:solidFill>
              <a:srgbClr val="00B0EF"/>
            </a:solidFill>
          </a:ln>
        </p:spPr>
        <p:style>
          <a:lnRef idx="2">
            <a:schemeClr val="accent1"/>
          </a:lnRef>
          <a:fillRef idx="0">
            <a:schemeClr val="accent1"/>
          </a:fillRef>
          <a:effectRef idx="1">
            <a:schemeClr val="accent1"/>
          </a:effectRef>
          <a:fontRef idx="minor">
            <a:schemeClr val="tx1"/>
          </a:fontRef>
        </p:style>
      </p:cxnSp>
      <p:cxnSp>
        <p:nvCxnSpPr>
          <p:cNvPr id="4" name="직선 연결선[R] 16">
            <a:extLst>
              <a:ext uri="{FF2B5EF4-FFF2-40B4-BE49-F238E27FC236}">
                <a16:creationId xmlns:a16="http://schemas.microsoft.com/office/drawing/2014/main" id="{4470EE92-7606-4218-6EFD-CD92F26FE3D9}"/>
              </a:ext>
            </a:extLst>
          </p:cNvPr>
          <p:cNvCxnSpPr>
            <a:cxnSpLocks/>
          </p:cNvCxnSpPr>
          <p:nvPr/>
        </p:nvCxnSpPr>
        <p:spPr>
          <a:xfrm>
            <a:off x="6305933" y="3036551"/>
            <a:ext cx="1762302" cy="23117"/>
          </a:xfrm>
          <a:prstGeom prst="line">
            <a:avLst/>
          </a:prstGeom>
          <a:ln w="25400">
            <a:solidFill>
              <a:srgbClr val="00B0EF"/>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83759730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그림 31" descr="직사각형, 스크린샷, 텍스트, 화이트보드이(가) 표시된 사진&#10;&#10;자동 생성된 설명">
            <a:extLst>
              <a:ext uri="{FF2B5EF4-FFF2-40B4-BE49-F238E27FC236}">
                <a16:creationId xmlns:a16="http://schemas.microsoft.com/office/drawing/2014/main" id="{7B01D9F4-E812-0C20-3C7B-88BE3550C768}"/>
              </a:ext>
            </a:extLst>
          </p:cNvPr>
          <p:cNvPicPr>
            <a:picLocks noGrp="1" noRot="1" noMove="1" noResize="1" noEditPoints="1" noAdjustHandles="1" noChangeArrowheads="1" noChangeShapeType="1" noCrop="1"/>
          </p:cNvPicPr>
          <p:nvPr/>
        </p:nvPicPr>
        <p:blipFill>
          <a:blip r:embed="rId2"/>
          <a:stretch>
            <a:fillRect/>
          </a:stretch>
        </p:blipFill>
        <p:spPr>
          <a:xfrm>
            <a:off x="0" y="0"/>
            <a:ext cx="12192000" cy="6858000"/>
          </a:xfrm>
          <a:prstGeom prst="rect">
            <a:avLst/>
          </a:prstGeom>
        </p:spPr>
      </p:pic>
      <p:sp>
        <p:nvSpPr>
          <p:cNvPr id="22" name="TextBox 21">
            <a:extLst>
              <a:ext uri="{FF2B5EF4-FFF2-40B4-BE49-F238E27FC236}">
                <a16:creationId xmlns:a16="http://schemas.microsoft.com/office/drawing/2014/main" id="{2AA0DAB0-76DA-979D-9FA4-FA4F810F2F8C}"/>
              </a:ext>
            </a:extLst>
          </p:cNvPr>
          <p:cNvSpPr txBox="1">
            <a:spLocks/>
          </p:cNvSpPr>
          <p:nvPr/>
        </p:nvSpPr>
        <p:spPr>
          <a:xfrm>
            <a:off x="1260000" y="540000"/>
            <a:ext cx="8983038" cy="5539978"/>
          </a:xfrm>
          <a:prstGeom prst="rect">
            <a:avLst/>
          </a:prstGeom>
          <a:noFill/>
        </p:spPr>
        <p:txBody>
          <a:bodyPr wrap="square" lIns="0" tIns="0" rIns="0" bIns="0" anchor="t">
            <a:spAutoFit/>
          </a:bodyPr>
          <a:lstStyle/>
          <a:p>
            <a:pPr>
              <a:lnSpc>
                <a:spcPct val="250000"/>
              </a:lnSpc>
            </a:pPr>
            <a:r>
              <a:rPr lang="en-US" altLang="ko-Kore-KR" sz="3600" b="1" spc="-150" dirty="0">
                <a:latin typeface="Calibri" panose="020F0502020204030204" pitchFamily="34" charset="0"/>
                <a:ea typeface="Noto Sans KR Medium" panose="020B0500000000000000" pitchFamily="34" charset="-128"/>
                <a:cs typeface="Calibri" panose="020F0502020204030204" pitchFamily="34" charset="0"/>
              </a:rPr>
              <a:t>The Burning River That Started a Movement</a:t>
            </a:r>
          </a:p>
          <a:p>
            <a:pPr>
              <a:lnSpc>
                <a:spcPct val="250000"/>
              </a:lnSpc>
            </a:pP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In the 1880s, industry began to grow rapidly along the Cuyahoga River in the city of Cleveland. This industrial growth </a:t>
            </a:r>
            <a:r>
              <a:rPr lang="en-US" altLang="ko-Kore-KR" sz="3600" spc="-150" dirty="0">
                <a:solidFill>
                  <a:srgbClr val="E94708"/>
                </a:solidFill>
                <a:latin typeface="Calibri" panose="020F0502020204030204" pitchFamily="34" charset="0"/>
                <a:ea typeface="Noto Sans KR Medium" panose="020B0500000000000000" pitchFamily="34" charset="-128"/>
                <a:cs typeface="Calibri" panose="020F0502020204030204" pitchFamily="34" charset="0"/>
              </a:rPr>
              <a:t>provided</a:t>
            </a: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 steady jobs </a:t>
            </a:r>
            <a:r>
              <a:rPr lang="en-US" altLang="ko-Kore-KR" sz="3600" spc="-150" dirty="0">
                <a:solidFill>
                  <a:srgbClr val="E94708"/>
                </a:solidFill>
                <a:latin typeface="Calibri" panose="020F0502020204030204" pitchFamily="34" charset="0"/>
                <a:ea typeface="Noto Sans KR Medium" panose="020B0500000000000000" pitchFamily="34" charset="-128"/>
                <a:cs typeface="Calibri" panose="020F0502020204030204" pitchFamily="34" charset="0"/>
              </a:rPr>
              <a:t>to</a:t>
            </a: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 people in the area. </a:t>
            </a:r>
            <a:endParaRPr lang="en-US" altLang="ko-Kore-KR" sz="3600" spc="-150" dirty="0">
              <a:effectLst/>
              <a:latin typeface="Calibri" panose="020F0502020204030204" pitchFamily="34" charset="0"/>
              <a:ea typeface="Noto Sans KR Medium" panose="020B0500000000000000" pitchFamily="34" charset="-128"/>
              <a:cs typeface="Calibri" panose="020F0502020204030204" pitchFamily="34" charset="0"/>
            </a:endParaRPr>
          </a:p>
        </p:txBody>
      </p:sp>
      <p:sp>
        <p:nvSpPr>
          <p:cNvPr id="11" name="TextBox 10">
            <a:extLst>
              <a:ext uri="{FF2B5EF4-FFF2-40B4-BE49-F238E27FC236}">
                <a16:creationId xmlns:a16="http://schemas.microsoft.com/office/drawing/2014/main" id="{37A72230-F7C3-AB78-A4F5-F6DE88500C69}"/>
              </a:ext>
            </a:extLst>
          </p:cNvPr>
          <p:cNvSpPr txBox="1"/>
          <p:nvPr/>
        </p:nvSpPr>
        <p:spPr>
          <a:xfrm>
            <a:off x="11424061" y="1447400"/>
            <a:ext cx="767937" cy="338554"/>
          </a:xfrm>
          <a:prstGeom prst="rect">
            <a:avLst/>
          </a:prstGeom>
          <a:noFill/>
        </p:spPr>
        <p:txBody>
          <a:bodyPr wrap="square" anchor="ctr">
            <a:spAutoFit/>
          </a:bodyPr>
          <a:lstStyle/>
          <a:p>
            <a:pPr algn="ctr"/>
            <a:r>
              <a:rPr lang="en-US" altLang="ko-Kore-KR" sz="1600" dirty="0">
                <a:solidFill>
                  <a:schemeClr val="bg1"/>
                </a:solidFill>
                <a:effectLst/>
                <a:latin typeface="Calibri" panose="020F0502020204030204" pitchFamily="34" charset="0"/>
                <a:ea typeface="Noto Sans KR" panose="020B0500000000000000" pitchFamily="34" charset="-128"/>
                <a:cs typeface="Calibri" panose="020F0502020204030204" pitchFamily="34" charset="0"/>
              </a:rPr>
              <a:t>p.83</a:t>
            </a:r>
          </a:p>
        </p:txBody>
      </p:sp>
      <p:sp>
        <p:nvSpPr>
          <p:cNvPr id="5" name="TextBox 4">
            <a:extLst>
              <a:ext uri="{FF2B5EF4-FFF2-40B4-BE49-F238E27FC236}">
                <a16:creationId xmlns:a16="http://schemas.microsoft.com/office/drawing/2014/main" id="{78A0210F-33ED-4CC7-D81D-1422326A7E0C}"/>
              </a:ext>
            </a:extLst>
          </p:cNvPr>
          <p:cNvSpPr txBox="1"/>
          <p:nvPr/>
        </p:nvSpPr>
        <p:spPr>
          <a:xfrm>
            <a:off x="2265749" y="5796941"/>
            <a:ext cx="4762579" cy="646331"/>
          </a:xfrm>
          <a:prstGeom prst="rect">
            <a:avLst/>
          </a:prstGeom>
          <a:noFill/>
        </p:spPr>
        <p:txBody>
          <a:bodyPr wrap="square" anchor="ctr">
            <a:spAutoFit/>
          </a:bodyPr>
          <a:lstStyle/>
          <a:p>
            <a:pPr algn="ctr" fontAlgn="auto"/>
            <a:r>
              <a:rPr lang="en-US" altLang="ko-KR" dirty="0">
                <a:solidFill>
                  <a:srgbClr val="EB470C"/>
                </a:solidFill>
                <a:latin typeface="나눔고딕" panose="020D0604000000000000" pitchFamily="50" charset="-127"/>
                <a:ea typeface="나눔고딕" panose="020D0604000000000000" pitchFamily="50" charset="-127"/>
              </a:rPr>
              <a:t>provide A to B: A</a:t>
            </a:r>
            <a:r>
              <a:rPr lang="ko-KR" altLang="en-US" dirty="0">
                <a:solidFill>
                  <a:srgbClr val="EB470C"/>
                </a:solidFill>
                <a:latin typeface="나눔고딕" panose="020D0604000000000000" pitchFamily="50" charset="-127"/>
                <a:ea typeface="나눔고딕" panose="020D0604000000000000" pitchFamily="50" charset="-127"/>
              </a:rPr>
              <a:t>를 </a:t>
            </a:r>
            <a:r>
              <a:rPr lang="en-US" altLang="ko-KR" dirty="0">
                <a:solidFill>
                  <a:srgbClr val="EB470C"/>
                </a:solidFill>
                <a:latin typeface="나눔고딕" panose="020D0604000000000000" pitchFamily="50" charset="-127"/>
                <a:ea typeface="나눔고딕" panose="020D0604000000000000" pitchFamily="50" charset="-127"/>
              </a:rPr>
              <a:t>B</a:t>
            </a:r>
            <a:r>
              <a:rPr lang="ko-KR" altLang="en-US" dirty="0">
                <a:solidFill>
                  <a:srgbClr val="EB470C"/>
                </a:solidFill>
                <a:latin typeface="나눔고딕" panose="020D0604000000000000" pitchFamily="50" charset="-127"/>
                <a:ea typeface="나눔고딕" panose="020D0604000000000000" pitchFamily="50" charset="-127"/>
              </a:rPr>
              <a:t>에게 제공하다 </a:t>
            </a:r>
            <a:endParaRPr lang="en-US" altLang="ko-KR" dirty="0">
              <a:solidFill>
                <a:srgbClr val="EB470C"/>
              </a:solidFill>
              <a:latin typeface="나눔고딕" panose="020D0604000000000000" pitchFamily="50" charset="-127"/>
              <a:ea typeface="나눔고딕" panose="020D0604000000000000" pitchFamily="50" charset="-127"/>
            </a:endParaRPr>
          </a:p>
          <a:p>
            <a:pPr algn="ctr" fontAlgn="auto"/>
            <a:r>
              <a:rPr lang="en-US" altLang="ko-KR" dirty="0">
                <a:solidFill>
                  <a:srgbClr val="EB470C"/>
                </a:solidFill>
                <a:latin typeface="나눔고딕" panose="020D0604000000000000" pitchFamily="50" charset="-127"/>
                <a:ea typeface="나눔고딕" panose="020D0604000000000000" pitchFamily="50" charset="-127"/>
              </a:rPr>
              <a:t>= provide B with A</a:t>
            </a:r>
            <a:endParaRPr lang="ko-Kore-KR" altLang="en-US" dirty="0">
              <a:solidFill>
                <a:srgbClr val="EB470C"/>
              </a:solidFill>
              <a:latin typeface="나눔고딕" panose="020D0604000000000000" pitchFamily="50" charset="-127"/>
              <a:ea typeface="나눔고딕" panose="020D0604000000000000" pitchFamily="50" charset="-127"/>
            </a:endParaRPr>
          </a:p>
        </p:txBody>
      </p:sp>
      <p:cxnSp>
        <p:nvCxnSpPr>
          <p:cNvPr id="6" name="직선 연결선[R] 16">
            <a:extLst>
              <a:ext uri="{FF2B5EF4-FFF2-40B4-BE49-F238E27FC236}">
                <a16:creationId xmlns:a16="http://schemas.microsoft.com/office/drawing/2014/main" id="{4470EE92-7606-4218-6EFD-CD92F26FE3D9}"/>
              </a:ext>
            </a:extLst>
          </p:cNvPr>
          <p:cNvCxnSpPr>
            <a:cxnSpLocks/>
          </p:cNvCxnSpPr>
          <p:nvPr/>
        </p:nvCxnSpPr>
        <p:spPr>
          <a:xfrm flipV="1">
            <a:off x="6072775" y="3075498"/>
            <a:ext cx="1297559" cy="9696"/>
          </a:xfrm>
          <a:prstGeom prst="line">
            <a:avLst/>
          </a:prstGeom>
          <a:ln w="25400">
            <a:solidFill>
              <a:srgbClr val="00B0EF"/>
            </a:solidFill>
          </a:ln>
        </p:spPr>
        <p:style>
          <a:lnRef idx="2">
            <a:schemeClr val="accent1"/>
          </a:lnRef>
          <a:fillRef idx="0">
            <a:schemeClr val="accent1"/>
          </a:fillRef>
          <a:effectRef idx="1">
            <a:schemeClr val="accent1"/>
          </a:effectRef>
          <a:fontRef idx="minor">
            <a:schemeClr val="tx1"/>
          </a:fontRef>
        </p:style>
      </p:cxnSp>
      <p:sp>
        <p:nvSpPr>
          <p:cNvPr id="7" name="TextBox 6">
            <a:extLst>
              <a:ext uri="{FF2B5EF4-FFF2-40B4-BE49-F238E27FC236}">
                <a16:creationId xmlns:a16="http://schemas.microsoft.com/office/drawing/2014/main" id="{2B66B06F-1746-FE2C-6072-0867ECF87D1B}"/>
              </a:ext>
            </a:extLst>
          </p:cNvPr>
          <p:cNvSpPr txBox="1"/>
          <p:nvPr/>
        </p:nvSpPr>
        <p:spPr>
          <a:xfrm>
            <a:off x="5848441" y="3125323"/>
            <a:ext cx="3323406" cy="369332"/>
          </a:xfrm>
          <a:prstGeom prst="rect">
            <a:avLst/>
          </a:prstGeom>
          <a:noFill/>
        </p:spPr>
        <p:txBody>
          <a:bodyPr wrap="square" anchor="ctr">
            <a:spAutoFit/>
          </a:bodyPr>
          <a:lstStyle/>
          <a:p>
            <a:pPr algn="ctr" fontAlgn="auto"/>
            <a:r>
              <a:rPr lang="ko-KR" altLang="en-US" dirty="0">
                <a:solidFill>
                  <a:srgbClr val="00B0EF"/>
                </a:solidFill>
                <a:latin typeface="나눔고딕" panose="020D0604000000000000" pitchFamily="50" charset="-127"/>
                <a:ea typeface="나눔고딕" panose="020D0604000000000000" pitchFamily="50" charset="-127"/>
              </a:rPr>
              <a:t>명사적 용법</a:t>
            </a:r>
            <a:r>
              <a:rPr lang="en-US" altLang="ko-KR" dirty="0">
                <a:solidFill>
                  <a:srgbClr val="00B0EF"/>
                </a:solidFill>
                <a:latin typeface="나눔고딕" panose="020D0604000000000000" pitchFamily="50" charset="-127"/>
                <a:ea typeface="나눔고딕" panose="020D0604000000000000" pitchFamily="50" charset="-127"/>
              </a:rPr>
              <a:t>(began</a:t>
            </a:r>
            <a:r>
              <a:rPr lang="ko-KR" altLang="en-US" dirty="0">
                <a:solidFill>
                  <a:srgbClr val="00B0EF"/>
                </a:solidFill>
                <a:latin typeface="나눔고딕" panose="020D0604000000000000" pitchFamily="50" charset="-127"/>
                <a:ea typeface="나눔고딕" panose="020D0604000000000000" pitchFamily="50" charset="-127"/>
              </a:rPr>
              <a:t>의 목적어</a:t>
            </a:r>
            <a:r>
              <a:rPr lang="en-US" altLang="ko-KR" dirty="0">
                <a:solidFill>
                  <a:srgbClr val="00B0EF"/>
                </a:solidFill>
                <a:latin typeface="나눔고딕" panose="020D0604000000000000" pitchFamily="50" charset="-127"/>
                <a:ea typeface="나눔고딕" panose="020D0604000000000000" pitchFamily="50" charset="-127"/>
              </a:rPr>
              <a:t>) </a:t>
            </a:r>
            <a:endParaRPr lang="en-US" altLang="ko-KR" dirty="0">
              <a:solidFill>
                <a:srgbClr val="00B0EF"/>
              </a:solidFill>
              <a:effectLst/>
              <a:latin typeface="나눔고딕" panose="020D0604000000000000" pitchFamily="50" charset="-127"/>
              <a:ea typeface="나눔고딕" panose="020D0604000000000000" pitchFamily="50" charset="-127"/>
            </a:endParaRPr>
          </a:p>
        </p:txBody>
      </p:sp>
      <p:sp>
        <p:nvSpPr>
          <p:cNvPr id="9" name="TextBox 8">
            <a:extLst>
              <a:ext uri="{FF2B5EF4-FFF2-40B4-BE49-F238E27FC236}">
                <a16:creationId xmlns:a16="http://schemas.microsoft.com/office/drawing/2014/main" id="{2B66B06F-1746-FE2C-6072-0867ECF87D1B}"/>
              </a:ext>
            </a:extLst>
          </p:cNvPr>
          <p:cNvSpPr txBox="1"/>
          <p:nvPr/>
        </p:nvSpPr>
        <p:spPr>
          <a:xfrm>
            <a:off x="5848441" y="2251500"/>
            <a:ext cx="1762594" cy="369332"/>
          </a:xfrm>
          <a:prstGeom prst="rect">
            <a:avLst/>
          </a:prstGeom>
          <a:noFill/>
        </p:spPr>
        <p:txBody>
          <a:bodyPr wrap="square" anchor="ctr">
            <a:spAutoFit/>
          </a:bodyPr>
          <a:lstStyle/>
          <a:p>
            <a:pPr algn="ctr" fontAlgn="auto"/>
            <a:r>
              <a:rPr lang="en-US" altLang="ko-KR" dirty="0">
                <a:solidFill>
                  <a:srgbClr val="00B0EF"/>
                </a:solidFill>
                <a:latin typeface="나눔고딕" panose="020D0604000000000000" pitchFamily="50" charset="-127"/>
                <a:ea typeface="나눔고딕" panose="020D0604000000000000" pitchFamily="50" charset="-127"/>
              </a:rPr>
              <a:t>= growing</a:t>
            </a:r>
            <a:endParaRPr lang="en-US" altLang="ko-KR" dirty="0">
              <a:solidFill>
                <a:srgbClr val="00B0EF"/>
              </a:solidFill>
              <a:effectLst/>
              <a:latin typeface="나눔고딕" panose="020D0604000000000000" pitchFamily="50" charset="-127"/>
              <a:ea typeface="나눔고딕" panose="020D0604000000000000" pitchFamily="50" charset="-127"/>
            </a:endParaRPr>
          </a:p>
        </p:txBody>
      </p:sp>
      <p:cxnSp>
        <p:nvCxnSpPr>
          <p:cNvPr id="2" name="직선 연결선[R] 16">
            <a:extLst>
              <a:ext uri="{FF2B5EF4-FFF2-40B4-BE49-F238E27FC236}">
                <a16:creationId xmlns:a16="http://schemas.microsoft.com/office/drawing/2014/main" id="{4470EE92-7606-4218-6EFD-CD92F26FE3D9}"/>
              </a:ext>
            </a:extLst>
          </p:cNvPr>
          <p:cNvCxnSpPr>
            <a:cxnSpLocks/>
          </p:cNvCxnSpPr>
          <p:nvPr/>
        </p:nvCxnSpPr>
        <p:spPr>
          <a:xfrm>
            <a:off x="2576413" y="5798196"/>
            <a:ext cx="1471605" cy="0"/>
          </a:xfrm>
          <a:prstGeom prst="line">
            <a:avLst/>
          </a:prstGeom>
          <a:ln w="25400">
            <a:solidFill>
              <a:srgbClr val="00B0EF"/>
            </a:solidFill>
          </a:ln>
        </p:spPr>
        <p:style>
          <a:lnRef idx="2">
            <a:schemeClr val="accent1"/>
          </a:lnRef>
          <a:fillRef idx="0">
            <a:schemeClr val="accent1"/>
          </a:fillRef>
          <a:effectRef idx="1">
            <a:schemeClr val="accent1"/>
          </a:effectRef>
          <a:fontRef idx="minor">
            <a:schemeClr val="tx1"/>
          </a:fontRef>
        </p:style>
      </p:cxnSp>
      <p:cxnSp>
        <p:nvCxnSpPr>
          <p:cNvPr id="4" name="직선 연결선[R] 16">
            <a:extLst>
              <a:ext uri="{FF2B5EF4-FFF2-40B4-BE49-F238E27FC236}">
                <a16:creationId xmlns:a16="http://schemas.microsoft.com/office/drawing/2014/main" id="{4470EE92-7606-4218-6EFD-CD92F26FE3D9}"/>
              </a:ext>
            </a:extLst>
          </p:cNvPr>
          <p:cNvCxnSpPr>
            <a:cxnSpLocks/>
          </p:cNvCxnSpPr>
          <p:nvPr/>
        </p:nvCxnSpPr>
        <p:spPr>
          <a:xfrm flipV="1">
            <a:off x="6101511" y="5810845"/>
            <a:ext cx="379396" cy="8961"/>
          </a:xfrm>
          <a:prstGeom prst="line">
            <a:avLst/>
          </a:prstGeom>
          <a:ln w="25400">
            <a:solidFill>
              <a:srgbClr val="00B0EF"/>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42993241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그림 31" descr="직사각형, 스크린샷, 텍스트, 화이트보드이(가) 표시된 사진&#10;&#10;자동 생성된 설명">
            <a:extLst>
              <a:ext uri="{FF2B5EF4-FFF2-40B4-BE49-F238E27FC236}">
                <a16:creationId xmlns:a16="http://schemas.microsoft.com/office/drawing/2014/main" id="{7B01D9F4-E812-0C20-3C7B-88BE3550C768}"/>
              </a:ext>
            </a:extLst>
          </p:cNvPr>
          <p:cNvPicPr>
            <a:picLocks noGrp="1" noRot="1" noMove="1" noResize="1" noEditPoints="1" noAdjustHandles="1" noChangeArrowheads="1" noChangeShapeType="1" noCrop="1"/>
          </p:cNvPicPr>
          <p:nvPr/>
        </p:nvPicPr>
        <p:blipFill>
          <a:blip r:embed="rId2"/>
          <a:stretch>
            <a:fillRect/>
          </a:stretch>
        </p:blipFill>
        <p:spPr>
          <a:xfrm>
            <a:off x="0" y="0"/>
            <a:ext cx="12192000" cy="6858000"/>
          </a:xfrm>
          <a:prstGeom prst="rect">
            <a:avLst/>
          </a:prstGeom>
        </p:spPr>
      </p:pic>
      <p:sp>
        <p:nvSpPr>
          <p:cNvPr id="22" name="TextBox 21">
            <a:extLst>
              <a:ext uri="{FF2B5EF4-FFF2-40B4-BE49-F238E27FC236}">
                <a16:creationId xmlns:a16="http://schemas.microsoft.com/office/drawing/2014/main" id="{2AA0DAB0-76DA-979D-9FA4-FA4F810F2F8C}"/>
              </a:ext>
            </a:extLst>
          </p:cNvPr>
          <p:cNvSpPr txBox="1">
            <a:spLocks/>
          </p:cNvSpPr>
          <p:nvPr/>
        </p:nvSpPr>
        <p:spPr>
          <a:xfrm>
            <a:off x="1260000" y="540000"/>
            <a:ext cx="8903908" cy="5539978"/>
          </a:xfrm>
          <a:prstGeom prst="rect">
            <a:avLst/>
          </a:prstGeom>
          <a:noFill/>
        </p:spPr>
        <p:txBody>
          <a:bodyPr wrap="square" lIns="0" tIns="0" rIns="0" bIns="0" anchor="t">
            <a:spAutoFit/>
          </a:bodyPr>
          <a:lstStyle/>
          <a:p>
            <a:pPr>
              <a:lnSpc>
                <a:spcPct val="250000"/>
              </a:lnSpc>
            </a:pPr>
            <a:r>
              <a:rPr lang="en-US" altLang="ko-Kore-KR" sz="3600" spc="-150" dirty="0">
                <a:solidFill>
                  <a:srgbClr val="E94708"/>
                </a:solidFill>
                <a:latin typeface="Calibri" panose="020F0502020204030204" pitchFamily="34" charset="0"/>
                <a:ea typeface="Noto Sans KR Medium" panose="020B0500000000000000" pitchFamily="34" charset="-128"/>
                <a:cs typeface="Calibri" panose="020F0502020204030204" pitchFamily="34" charset="0"/>
              </a:rPr>
              <a:t>Meanwhile</a:t>
            </a: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 steel mills and factories started dumping large amounts of waste </a:t>
            </a:r>
            <a:r>
              <a:rPr lang="en-US" altLang="ko-Kore-KR" sz="3600" spc="-150" dirty="0">
                <a:solidFill>
                  <a:srgbClr val="00B0EF"/>
                </a:solidFill>
                <a:latin typeface="Calibri" panose="020F0502020204030204" pitchFamily="34" charset="0"/>
                <a:ea typeface="Noto Sans KR Medium" panose="020B0500000000000000" pitchFamily="34" charset="-128"/>
                <a:cs typeface="Calibri" panose="020F0502020204030204" pitchFamily="34" charset="0"/>
              </a:rPr>
              <a:t>[</a:t>
            </a: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into the river</a:t>
            </a:r>
            <a:r>
              <a:rPr lang="en-US" altLang="ko-Kore-KR" sz="3600" spc="-150" dirty="0">
                <a:solidFill>
                  <a:srgbClr val="00B0EF"/>
                </a:solidFill>
                <a:latin typeface="Calibri" panose="020F0502020204030204" pitchFamily="34" charset="0"/>
                <a:ea typeface="Noto Sans KR Medium" panose="020B0500000000000000" pitchFamily="34" charset="-128"/>
                <a:cs typeface="Calibri" panose="020F0502020204030204" pitchFamily="34" charset="0"/>
              </a:rPr>
              <a:t>]</a:t>
            </a: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 </a:t>
            </a:r>
            <a:r>
              <a:rPr lang="en-US" altLang="ko-Kore-KR" sz="3600" spc="-150" dirty="0">
                <a:solidFill>
                  <a:srgbClr val="E94708"/>
                </a:solidFill>
                <a:latin typeface="Calibri" panose="020F0502020204030204" pitchFamily="34" charset="0"/>
                <a:ea typeface="Noto Sans KR Medium" panose="020B0500000000000000" pitchFamily="34" charset="-128"/>
                <a:cs typeface="Calibri" panose="020F0502020204030204" pitchFamily="34" charset="0"/>
              </a:rPr>
              <a:t>Although</a:t>
            </a: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 the river became polluted, most people simply </a:t>
            </a:r>
            <a:r>
              <a:rPr lang="en-US" altLang="ko-Kore-KR" sz="3600" spc="-150" dirty="0">
                <a:solidFill>
                  <a:srgbClr val="E94708"/>
                </a:solidFill>
                <a:latin typeface="Calibri" panose="020F0502020204030204" pitchFamily="34" charset="0"/>
                <a:ea typeface="Noto Sans KR Medium" panose="020B0500000000000000" pitchFamily="34" charset="-128"/>
                <a:cs typeface="Calibri" panose="020F0502020204030204" pitchFamily="34" charset="0"/>
              </a:rPr>
              <a:t>regarded</a:t>
            </a: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 this </a:t>
            </a:r>
            <a:r>
              <a:rPr lang="en-US" altLang="ko-Kore-KR" sz="3600" spc="-150" dirty="0">
                <a:solidFill>
                  <a:srgbClr val="E94708"/>
                </a:solidFill>
                <a:latin typeface="Calibri" panose="020F0502020204030204" pitchFamily="34" charset="0"/>
                <a:ea typeface="Noto Sans KR Medium" panose="020B0500000000000000" pitchFamily="34" charset="-128"/>
                <a:cs typeface="Calibri" panose="020F0502020204030204" pitchFamily="34" charset="0"/>
              </a:rPr>
              <a:t>as</a:t>
            </a: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 a sign of the area’s economic success.</a:t>
            </a:r>
            <a:endParaRPr lang="en-US" altLang="ko-Kore-KR" sz="3600" spc="-150" dirty="0">
              <a:effectLst/>
              <a:latin typeface="Calibri" panose="020F0502020204030204" pitchFamily="34" charset="0"/>
              <a:ea typeface="Noto Sans KR Medium" panose="020B0500000000000000" pitchFamily="34" charset="-128"/>
              <a:cs typeface="Calibri" panose="020F0502020204030204" pitchFamily="34" charset="0"/>
            </a:endParaRPr>
          </a:p>
        </p:txBody>
      </p:sp>
      <p:sp>
        <p:nvSpPr>
          <p:cNvPr id="11" name="TextBox 10">
            <a:extLst>
              <a:ext uri="{FF2B5EF4-FFF2-40B4-BE49-F238E27FC236}">
                <a16:creationId xmlns:a16="http://schemas.microsoft.com/office/drawing/2014/main" id="{37A72230-F7C3-AB78-A4F5-F6DE88500C69}"/>
              </a:ext>
            </a:extLst>
          </p:cNvPr>
          <p:cNvSpPr txBox="1"/>
          <p:nvPr/>
        </p:nvSpPr>
        <p:spPr>
          <a:xfrm>
            <a:off x="11424061" y="1447400"/>
            <a:ext cx="767937" cy="338554"/>
          </a:xfrm>
          <a:prstGeom prst="rect">
            <a:avLst/>
          </a:prstGeom>
          <a:noFill/>
        </p:spPr>
        <p:txBody>
          <a:bodyPr wrap="square" anchor="ctr">
            <a:spAutoFit/>
          </a:bodyPr>
          <a:lstStyle/>
          <a:p>
            <a:pPr algn="ctr"/>
            <a:r>
              <a:rPr lang="en-US" altLang="ko-Kore-KR" sz="1600" dirty="0">
                <a:solidFill>
                  <a:schemeClr val="bg1"/>
                </a:solidFill>
                <a:effectLst/>
                <a:latin typeface="Calibri" panose="020F0502020204030204" pitchFamily="34" charset="0"/>
                <a:ea typeface="Noto Sans KR" panose="020B0500000000000000" pitchFamily="34" charset="-128"/>
                <a:cs typeface="Calibri" panose="020F0502020204030204" pitchFamily="34" charset="0"/>
              </a:rPr>
              <a:t>p.83</a:t>
            </a:r>
          </a:p>
        </p:txBody>
      </p:sp>
      <p:sp>
        <p:nvSpPr>
          <p:cNvPr id="5" name="TextBox 4">
            <a:extLst>
              <a:ext uri="{FF2B5EF4-FFF2-40B4-BE49-F238E27FC236}">
                <a16:creationId xmlns:a16="http://schemas.microsoft.com/office/drawing/2014/main" id="{78A0210F-33ED-4CC7-D81D-1422326A7E0C}"/>
              </a:ext>
            </a:extLst>
          </p:cNvPr>
          <p:cNvSpPr txBox="1"/>
          <p:nvPr/>
        </p:nvSpPr>
        <p:spPr>
          <a:xfrm>
            <a:off x="1556848" y="1681409"/>
            <a:ext cx="1280082" cy="369332"/>
          </a:xfrm>
          <a:prstGeom prst="rect">
            <a:avLst/>
          </a:prstGeom>
          <a:noFill/>
        </p:spPr>
        <p:txBody>
          <a:bodyPr wrap="square" anchor="ctr">
            <a:spAutoFit/>
          </a:bodyPr>
          <a:lstStyle/>
          <a:p>
            <a:pPr algn="ctr" fontAlgn="auto"/>
            <a:r>
              <a:rPr lang="ko-KR" altLang="en-US">
                <a:solidFill>
                  <a:srgbClr val="EB470C"/>
                </a:solidFill>
                <a:latin typeface="나눔고딕" panose="020D0604000000000000" pitchFamily="50" charset="-127"/>
                <a:ea typeface="나눔고딕" panose="020D0604000000000000" pitchFamily="50" charset="-127"/>
              </a:rPr>
              <a:t>한편</a:t>
            </a:r>
            <a:endParaRPr lang="ko-Kore-KR" altLang="en-US" dirty="0">
              <a:solidFill>
                <a:srgbClr val="EB470C"/>
              </a:solidFill>
              <a:latin typeface="나눔고딕" panose="020D0604000000000000" pitchFamily="50" charset="-127"/>
              <a:ea typeface="나눔고딕" panose="020D0604000000000000" pitchFamily="50" charset="-127"/>
            </a:endParaRPr>
          </a:p>
        </p:txBody>
      </p:sp>
      <p:sp>
        <p:nvSpPr>
          <p:cNvPr id="6" name="TextBox 5">
            <a:extLst>
              <a:ext uri="{FF2B5EF4-FFF2-40B4-BE49-F238E27FC236}">
                <a16:creationId xmlns:a16="http://schemas.microsoft.com/office/drawing/2014/main" id="{78A0210F-33ED-4CC7-D81D-1422326A7E0C}"/>
              </a:ext>
            </a:extLst>
          </p:cNvPr>
          <p:cNvSpPr txBox="1"/>
          <p:nvPr/>
        </p:nvSpPr>
        <p:spPr>
          <a:xfrm>
            <a:off x="7490905" y="3044820"/>
            <a:ext cx="2920849" cy="369332"/>
          </a:xfrm>
          <a:prstGeom prst="rect">
            <a:avLst/>
          </a:prstGeom>
          <a:noFill/>
        </p:spPr>
        <p:txBody>
          <a:bodyPr wrap="square" anchor="ctr">
            <a:spAutoFit/>
          </a:bodyPr>
          <a:lstStyle/>
          <a:p>
            <a:pPr algn="ctr" fontAlgn="auto"/>
            <a:r>
              <a:rPr lang="ko-KR" altLang="en-US" dirty="0">
                <a:solidFill>
                  <a:srgbClr val="EB470C"/>
                </a:solidFill>
                <a:latin typeface="나눔고딕" panose="020D0604000000000000" pitchFamily="50" charset="-127"/>
                <a:ea typeface="나눔고딕" panose="020D0604000000000000" pitchFamily="50" charset="-127"/>
              </a:rPr>
              <a:t>접속사</a:t>
            </a:r>
            <a:r>
              <a:rPr lang="en-US" altLang="ko-KR" dirty="0">
                <a:solidFill>
                  <a:srgbClr val="EB470C"/>
                </a:solidFill>
                <a:latin typeface="나눔고딕" panose="020D0604000000000000" pitchFamily="50" charset="-127"/>
                <a:ea typeface="나눔고딕" panose="020D0604000000000000" pitchFamily="50" charset="-127"/>
              </a:rPr>
              <a:t>(</a:t>
            </a:r>
            <a:r>
              <a:rPr lang="ko-KR" altLang="en-US" dirty="0">
                <a:solidFill>
                  <a:srgbClr val="EB470C"/>
                </a:solidFill>
                <a:latin typeface="나눔고딕" panose="020D0604000000000000" pitchFamily="50" charset="-127"/>
                <a:ea typeface="나눔고딕" panose="020D0604000000000000" pitchFamily="50" charset="-127"/>
              </a:rPr>
              <a:t>비록 </a:t>
            </a:r>
            <a:r>
              <a:rPr lang="en-US" altLang="ko-KR" dirty="0">
                <a:solidFill>
                  <a:srgbClr val="EB470C"/>
                </a:solidFill>
                <a:latin typeface="나눔고딕" panose="020D0604000000000000" pitchFamily="50" charset="-127"/>
                <a:ea typeface="나눔고딕" panose="020D0604000000000000" pitchFamily="50" charset="-127"/>
              </a:rPr>
              <a:t>~</a:t>
            </a:r>
            <a:r>
              <a:rPr lang="ko-KR" altLang="en-US" dirty="0">
                <a:solidFill>
                  <a:srgbClr val="EB470C"/>
                </a:solidFill>
                <a:latin typeface="나눔고딕" panose="020D0604000000000000" pitchFamily="50" charset="-127"/>
                <a:ea typeface="나눔고딕" panose="020D0604000000000000" pitchFamily="50" charset="-127"/>
              </a:rPr>
              <a:t>이긴 하지만</a:t>
            </a:r>
            <a:r>
              <a:rPr lang="en-US" altLang="ko-KR" dirty="0">
                <a:solidFill>
                  <a:srgbClr val="EB470C"/>
                </a:solidFill>
                <a:latin typeface="나눔고딕" panose="020D0604000000000000" pitchFamily="50" charset="-127"/>
                <a:ea typeface="나눔고딕" panose="020D0604000000000000" pitchFamily="50" charset="-127"/>
              </a:rPr>
              <a:t>)</a:t>
            </a:r>
            <a:endParaRPr lang="ko-Kore-KR" altLang="en-US" dirty="0">
              <a:solidFill>
                <a:srgbClr val="EB470C"/>
              </a:solidFill>
              <a:latin typeface="나눔고딕" panose="020D0604000000000000" pitchFamily="50" charset="-127"/>
              <a:ea typeface="나눔고딕" panose="020D0604000000000000" pitchFamily="50" charset="-127"/>
            </a:endParaRPr>
          </a:p>
        </p:txBody>
      </p:sp>
      <p:sp>
        <p:nvSpPr>
          <p:cNvPr id="7" name="TextBox 6">
            <a:extLst>
              <a:ext uri="{FF2B5EF4-FFF2-40B4-BE49-F238E27FC236}">
                <a16:creationId xmlns:a16="http://schemas.microsoft.com/office/drawing/2014/main" id="{78A0210F-33ED-4CC7-D81D-1422326A7E0C}"/>
              </a:ext>
            </a:extLst>
          </p:cNvPr>
          <p:cNvSpPr txBox="1"/>
          <p:nvPr/>
        </p:nvSpPr>
        <p:spPr>
          <a:xfrm>
            <a:off x="7887812" y="4423899"/>
            <a:ext cx="2789597" cy="646331"/>
          </a:xfrm>
          <a:prstGeom prst="rect">
            <a:avLst/>
          </a:prstGeom>
          <a:noFill/>
        </p:spPr>
        <p:txBody>
          <a:bodyPr wrap="square" anchor="ctr">
            <a:spAutoFit/>
          </a:bodyPr>
          <a:lstStyle/>
          <a:p>
            <a:pPr algn="ctr" fontAlgn="auto"/>
            <a:r>
              <a:rPr lang="en-US" altLang="ko-KR" dirty="0">
                <a:solidFill>
                  <a:srgbClr val="EB470C"/>
                </a:solidFill>
                <a:latin typeface="나눔고딕" panose="020D0604000000000000" pitchFamily="50" charset="-127"/>
                <a:ea typeface="나눔고딕" panose="020D0604000000000000" pitchFamily="50" charset="-127"/>
              </a:rPr>
              <a:t>regard A as B: </a:t>
            </a:r>
          </a:p>
          <a:p>
            <a:pPr algn="ctr" fontAlgn="auto"/>
            <a:r>
              <a:rPr lang="en-US" altLang="ko-KR" dirty="0">
                <a:solidFill>
                  <a:srgbClr val="EB470C"/>
                </a:solidFill>
                <a:latin typeface="나눔고딕" panose="020D0604000000000000" pitchFamily="50" charset="-127"/>
                <a:ea typeface="나눔고딕" panose="020D0604000000000000" pitchFamily="50" charset="-127"/>
              </a:rPr>
              <a:t>A</a:t>
            </a:r>
            <a:r>
              <a:rPr lang="ko-KR" altLang="en-US" dirty="0">
                <a:solidFill>
                  <a:srgbClr val="EB470C"/>
                </a:solidFill>
                <a:latin typeface="나눔고딕" panose="020D0604000000000000" pitchFamily="50" charset="-127"/>
                <a:ea typeface="나눔고딕" panose="020D0604000000000000" pitchFamily="50" charset="-127"/>
              </a:rPr>
              <a:t>를 </a:t>
            </a:r>
            <a:r>
              <a:rPr lang="en-US" altLang="ko-KR" dirty="0">
                <a:solidFill>
                  <a:srgbClr val="EB470C"/>
                </a:solidFill>
                <a:latin typeface="나눔고딕" panose="020D0604000000000000" pitchFamily="50" charset="-127"/>
                <a:ea typeface="나눔고딕" panose="020D0604000000000000" pitchFamily="50" charset="-127"/>
              </a:rPr>
              <a:t>B</a:t>
            </a:r>
            <a:r>
              <a:rPr lang="ko-KR" altLang="en-US" dirty="0">
                <a:solidFill>
                  <a:srgbClr val="EB470C"/>
                </a:solidFill>
                <a:latin typeface="나눔고딕" panose="020D0604000000000000" pitchFamily="50" charset="-127"/>
                <a:ea typeface="나눔고딕" panose="020D0604000000000000" pitchFamily="50" charset="-127"/>
              </a:rPr>
              <a:t>로 여기다</a:t>
            </a:r>
            <a:r>
              <a:rPr lang="en-US" altLang="ko-KR" dirty="0">
                <a:solidFill>
                  <a:srgbClr val="EB470C"/>
                </a:solidFill>
                <a:latin typeface="나눔고딕" panose="020D0604000000000000" pitchFamily="50" charset="-127"/>
                <a:ea typeface="나눔고딕" panose="020D0604000000000000" pitchFamily="50" charset="-127"/>
              </a:rPr>
              <a:t>[</a:t>
            </a:r>
            <a:r>
              <a:rPr lang="ko-KR" altLang="en-US" dirty="0">
                <a:solidFill>
                  <a:srgbClr val="EB470C"/>
                </a:solidFill>
                <a:latin typeface="나눔고딕" panose="020D0604000000000000" pitchFamily="50" charset="-127"/>
                <a:ea typeface="나눔고딕" panose="020D0604000000000000" pitchFamily="50" charset="-127"/>
              </a:rPr>
              <a:t>간주하다</a:t>
            </a:r>
            <a:r>
              <a:rPr lang="en-US" altLang="ko-KR" dirty="0">
                <a:solidFill>
                  <a:srgbClr val="EB470C"/>
                </a:solidFill>
                <a:latin typeface="나눔고딕" panose="020D0604000000000000" pitchFamily="50" charset="-127"/>
                <a:ea typeface="나눔고딕" panose="020D0604000000000000" pitchFamily="50" charset="-127"/>
              </a:rPr>
              <a:t>]</a:t>
            </a:r>
            <a:endParaRPr lang="ko-Kore-KR" altLang="en-US" dirty="0">
              <a:solidFill>
                <a:srgbClr val="EB470C"/>
              </a:solidFill>
              <a:latin typeface="나눔고딕" panose="020D0604000000000000" pitchFamily="50" charset="-127"/>
              <a:ea typeface="나눔고딕" panose="020D0604000000000000" pitchFamily="50" charset="-127"/>
            </a:endParaRPr>
          </a:p>
        </p:txBody>
      </p:sp>
      <p:cxnSp>
        <p:nvCxnSpPr>
          <p:cNvPr id="8" name="직선 연결선[R] 16">
            <a:extLst>
              <a:ext uri="{FF2B5EF4-FFF2-40B4-BE49-F238E27FC236}">
                <a16:creationId xmlns:a16="http://schemas.microsoft.com/office/drawing/2014/main" id="{4470EE92-7606-4218-6EFD-CD92F26FE3D9}"/>
              </a:ext>
            </a:extLst>
          </p:cNvPr>
          <p:cNvCxnSpPr>
            <a:cxnSpLocks/>
          </p:cNvCxnSpPr>
          <p:nvPr/>
        </p:nvCxnSpPr>
        <p:spPr>
          <a:xfrm flipV="1">
            <a:off x="8625647" y="1691334"/>
            <a:ext cx="1476000" cy="9696"/>
          </a:xfrm>
          <a:prstGeom prst="line">
            <a:avLst/>
          </a:prstGeom>
          <a:ln w="25400">
            <a:solidFill>
              <a:srgbClr val="00B0EF"/>
            </a:solidFill>
          </a:ln>
        </p:spPr>
        <p:style>
          <a:lnRef idx="2">
            <a:schemeClr val="accent1"/>
          </a:lnRef>
          <a:fillRef idx="0">
            <a:schemeClr val="accent1"/>
          </a:fillRef>
          <a:effectRef idx="1">
            <a:schemeClr val="accent1"/>
          </a:effectRef>
          <a:fontRef idx="minor">
            <a:schemeClr val="tx1"/>
          </a:fontRef>
        </p:style>
      </p:cxnSp>
      <p:sp>
        <p:nvSpPr>
          <p:cNvPr id="9" name="TextBox 8">
            <a:extLst>
              <a:ext uri="{FF2B5EF4-FFF2-40B4-BE49-F238E27FC236}">
                <a16:creationId xmlns:a16="http://schemas.microsoft.com/office/drawing/2014/main" id="{2B66B06F-1746-FE2C-6072-0867ECF87D1B}"/>
              </a:ext>
            </a:extLst>
          </p:cNvPr>
          <p:cNvSpPr txBox="1"/>
          <p:nvPr/>
        </p:nvSpPr>
        <p:spPr>
          <a:xfrm>
            <a:off x="7854548" y="1761221"/>
            <a:ext cx="3323406" cy="369332"/>
          </a:xfrm>
          <a:prstGeom prst="rect">
            <a:avLst/>
          </a:prstGeom>
          <a:noFill/>
        </p:spPr>
        <p:txBody>
          <a:bodyPr wrap="square" anchor="ctr">
            <a:spAutoFit/>
          </a:bodyPr>
          <a:lstStyle/>
          <a:p>
            <a:pPr algn="ctr" fontAlgn="auto"/>
            <a:r>
              <a:rPr lang="ko-KR" altLang="en-US" dirty="0">
                <a:solidFill>
                  <a:srgbClr val="00B0EF"/>
                </a:solidFill>
                <a:latin typeface="나눔고딕" panose="020D0604000000000000" pitchFamily="50" charset="-127"/>
                <a:ea typeface="나눔고딕" panose="020D0604000000000000" pitchFamily="50" charset="-127"/>
              </a:rPr>
              <a:t>명사적 용법</a:t>
            </a:r>
            <a:r>
              <a:rPr lang="en-US" altLang="ko-KR" dirty="0">
                <a:solidFill>
                  <a:srgbClr val="00B0EF"/>
                </a:solidFill>
                <a:latin typeface="나눔고딕" panose="020D0604000000000000" pitchFamily="50" charset="-127"/>
                <a:ea typeface="나눔고딕" panose="020D0604000000000000" pitchFamily="50" charset="-127"/>
              </a:rPr>
              <a:t>(started</a:t>
            </a:r>
            <a:r>
              <a:rPr lang="ko-KR" altLang="en-US" dirty="0">
                <a:solidFill>
                  <a:srgbClr val="00B0EF"/>
                </a:solidFill>
                <a:latin typeface="나눔고딕" panose="020D0604000000000000" pitchFamily="50" charset="-127"/>
                <a:ea typeface="나눔고딕" panose="020D0604000000000000" pitchFamily="50" charset="-127"/>
              </a:rPr>
              <a:t>의 목적어</a:t>
            </a:r>
            <a:r>
              <a:rPr lang="en-US" altLang="ko-KR" dirty="0">
                <a:solidFill>
                  <a:srgbClr val="00B0EF"/>
                </a:solidFill>
                <a:latin typeface="나눔고딕" panose="020D0604000000000000" pitchFamily="50" charset="-127"/>
                <a:ea typeface="나눔고딕" panose="020D0604000000000000" pitchFamily="50" charset="-127"/>
              </a:rPr>
              <a:t>)</a:t>
            </a:r>
            <a:endParaRPr lang="en-US" altLang="ko-KR" dirty="0">
              <a:solidFill>
                <a:srgbClr val="00B0EF"/>
              </a:solidFill>
              <a:effectLst/>
              <a:latin typeface="나눔고딕" panose="020D0604000000000000" pitchFamily="50" charset="-127"/>
              <a:ea typeface="나눔고딕" panose="020D0604000000000000" pitchFamily="50" charset="-127"/>
            </a:endParaRPr>
          </a:p>
        </p:txBody>
      </p:sp>
      <p:sp>
        <p:nvSpPr>
          <p:cNvPr id="10" name="TextBox 9">
            <a:extLst>
              <a:ext uri="{FF2B5EF4-FFF2-40B4-BE49-F238E27FC236}">
                <a16:creationId xmlns:a16="http://schemas.microsoft.com/office/drawing/2014/main" id="{2B66B06F-1746-FE2C-6072-0867ECF87D1B}"/>
              </a:ext>
            </a:extLst>
          </p:cNvPr>
          <p:cNvSpPr txBox="1"/>
          <p:nvPr/>
        </p:nvSpPr>
        <p:spPr>
          <a:xfrm>
            <a:off x="8401314" y="867336"/>
            <a:ext cx="1762594" cy="369332"/>
          </a:xfrm>
          <a:prstGeom prst="rect">
            <a:avLst/>
          </a:prstGeom>
          <a:noFill/>
        </p:spPr>
        <p:txBody>
          <a:bodyPr wrap="square" anchor="ctr">
            <a:spAutoFit/>
          </a:bodyPr>
          <a:lstStyle/>
          <a:p>
            <a:pPr algn="ctr" fontAlgn="auto"/>
            <a:r>
              <a:rPr lang="en-US" altLang="ko-KR" dirty="0">
                <a:solidFill>
                  <a:srgbClr val="00B0EF"/>
                </a:solidFill>
                <a:latin typeface="나눔고딕" panose="020D0604000000000000" pitchFamily="50" charset="-127"/>
                <a:ea typeface="나눔고딕" panose="020D0604000000000000" pitchFamily="50" charset="-127"/>
              </a:rPr>
              <a:t>= to dump</a:t>
            </a:r>
            <a:endParaRPr lang="en-US" altLang="ko-KR" dirty="0">
              <a:solidFill>
                <a:srgbClr val="00B0EF"/>
              </a:solidFill>
              <a:effectLst/>
              <a:latin typeface="나눔고딕" panose="020D0604000000000000" pitchFamily="50" charset="-127"/>
              <a:ea typeface="나눔고딕" panose="020D0604000000000000" pitchFamily="50" charset="-127"/>
            </a:endParaRPr>
          </a:p>
        </p:txBody>
      </p:sp>
      <p:sp>
        <p:nvSpPr>
          <p:cNvPr id="12" name="TextBox 11">
            <a:extLst>
              <a:ext uri="{FF2B5EF4-FFF2-40B4-BE49-F238E27FC236}">
                <a16:creationId xmlns:a16="http://schemas.microsoft.com/office/drawing/2014/main" id="{2B66B06F-1746-FE2C-6072-0867ECF87D1B}"/>
              </a:ext>
            </a:extLst>
          </p:cNvPr>
          <p:cNvSpPr txBox="1"/>
          <p:nvPr/>
        </p:nvSpPr>
        <p:spPr>
          <a:xfrm>
            <a:off x="5017479" y="3059668"/>
            <a:ext cx="1762594" cy="369332"/>
          </a:xfrm>
          <a:prstGeom prst="rect">
            <a:avLst/>
          </a:prstGeom>
          <a:noFill/>
        </p:spPr>
        <p:txBody>
          <a:bodyPr wrap="square" anchor="ctr">
            <a:spAutoFit/>
          </a:bodyPr>
          <a:lstStyle/>
          <a:p>
            <a:pPr algn="ctr" fontAlgn="auto"/>
            <a:r>
              <a:rPr lang="ko-KR" altLang="en-US" dirty="0" err="1">
                <a:solidFill>
                  <a:srgbClr val="00B0EF"/>
                </a:solidFill>
                <a:latin typeface="나눔고딕" panose="020D0604000000000000" pitchFamily="50" charset="-127"/>
                <a:ea typeface="나눔고딕" panose="020D0604000000000000" pitchFamily="50" charset="-127"/>
              </a:rPr>
              <a:t>전치사구</a:t>
            </a:r>
            <a:endParaRPr lang="en-US" altLang="ko-KR" dirty="0">
              <a:solidFill>
                <a:srgbClr val="00B0EF"/>
              </a:solidFill>
              <a:effectLst/>
              <a:latin typeface="나눔고딕" panose="020D0604000000000000" pitchFamily="50" charset="-127"/>
              <a:ea typeface="나눔고딕" panose="020D0604000000000000" pitchFamily="50" charset="-127"/>
            </a:endParaRPr>
          </a:p>
        </p:txBody>
      </p:sp>
      <p:cxnSp>
        <p:nvCxnSpPr>
          <p:cNvPr id="2" name="직선 연결선[R] 16">
            <a:extLst>
              <a:ext uri="{FF2B5EF4-FFF2-40B4-BE49-F238E27FC236}">
                <a16:creationId xmlns:a16="http://schemas.microsoft.com/office/drawing/2014/main" id="{4470EE92-7606-4218-6EFD-CD92F26FE3D9}"/>
              </a:ext>
            </a:extLst>
          </p:cNvPr>
          <p:cNvCxnSpPr>
            <a:cxnSpLocks/>
          </p:cNvCxnSpPr>
          <p:nvPr/>
        </p:nvCxnSpPr>
        <p:spPr>
          <a:xfrm flipV="1">
            <a:off x="1259998" y="1691334"/>
            <a:ext cx="1873620" cy="21700"/>
          </a:xfrm>
          <a:prstGeom prst="line">
            <a:avLst/>
          </a:prstGeom>
          <a:ln w="25400">
            <a:solidFill>
              <a:srgbClr val="00B0EF"/>
            </a:solidFill>
          </a:ln>
        </p:spPr>
        <p:style>
          <a:lnRef idx="2">
            <a:schemeClr val="accent1"/>
          </a:lnRef>
          <a:fillRef idx="0">
            <a:schemeClr val="accent1"/>
          </a:fillRef>
          <a:effectRef idx="1">
            <a:schemeClr val="accent1"/>
          </a:effectRef>
          <a:fontRef idx="minor">
            <a:schemeClr val="tx1"/>
          </a:fontRef>
        </p:style>
      </p:cxnSp>
      <p:cxnSp>
        <p:nvCxnSpPr>
          <p:cNvPr id="14" name="직선 연결선[R] 16">
            <a:extLst>
              <a:ext uri="{FF2B5EF4-FFF2-40B4-BE49-F238E27FC236}">
                <a16:creationId xmlns:a16="http://schemas.microsoft.com/office/drawing/2014/main" id="{4470EE92-7606-4218-6EFD-CD92F26FE3D9}"/>
              </a:ext>
            </a:extLst>
          </p:cNvPr>
          <p:cNvCxnSpPr>
            <a:cxnSpLocks/>
          </p:cNvCxnSpPr>
          <p:nvPr/>
        </p:nvCxnSpPr>
        <p:spPr>
          <a:xfrm>
            <a:off x="7789314" y="3037806"/>
            <a:ext cx="1574333" cy="0"/>
          </a:xfrm>
          <a:prstGeom prst="line">
            <a:avLst/>
          </a:prstGeom>
          <a:ln w="25400">
            <a:solidFill>
              <a:srgbClr val="00B0EF"/>
            </a:solidFill>
          </a:ln>
        </p:spPr>
        <p:style>
          <a:lnRef idx="2">
            <a:schemeClr val="accent1"/>
          </a:lnRef>
          <a:fillRef idx="0">
            <a:schemeClr val="accent1"/>
          </a:fillRef>
          <a:effectRef idx="1">
            <a:schemeClr val="accent1"/>
          </a:effectRef>
          <a:fontRef idx="minor">
            <a:schemeClr val="tx1"/>
          </a:fontRef>
        </p:style>
      </p:cxnSp>
      <p:cxnSp>
        <p:nvCxnSpPr>
          <p:cNvPr id="16" name="직선 연결선[R] 16">
            <a:extLst>
              <a:ext uri="{FF2B5EF4-FFF2-40B4-BE49-F238E27FC236}">
                <a16:creationId xmlns:a16="http://schemas.microsoft.com/office/drawing/2014/main" id="{4470EE92-7606-4218-6EFD-CD92F26FE3D9}"/>
              </a:ext>
            </a:extLst>
          </p:cNvPr>
          <p:cNvCxnSpPr>
            <a:cxnSpLocks/>
          </p:cNvCxnSpPr>
          <p:nvPr/>
        </p:nvCxnSpPr>
        <p:spPr>
          <a:xfrm>
            <a:off x="8466317" y="4411056"/>
            <a:ext cx="1592614" cy="12843"/>
          </a:xfrm>
          <a:prstGeom prst="line">
            <a:avLst/>
          </a:prstGeom>
          <a:ln w="25400">
            <a:solidFill>
              <a:srgbClr val="00B0EF"/>
            </a:solidFill>
          </a:ln>
        </p:spPr>
        <p:style>
          <a:lnRef idx="2">
            <a:schemeClr val="accent1"/>
          </a:lnRef>
          <a:fillRef idx="0">
            <a:schemeClr val="accent1"/>
          </a:fillRef>
          <a:effectRef idx="1">
            <a:schemeClr val="accent1"/>
          </a:effectRef>
          <a:fontRef idx="minor">
            <a:schemeClr val="tx1"/>
          </a:fontRef>
        </p:style>
      </p:cxnSp>
      <p:cxnSp>
        <p:nvCxnSpPr>
          <p:cNvPr id="18" name="직선 연결선[R] 16">
            <a:extLst>
              <a:ext uri="{FF2B5EF4-FFF2-40B4-BE49-F238E27FC236}">
                <a16:creationId xmlns:a16="http://schemas.microsoft.com/office/drawing/2014/main" id="{4470EE92-7606-4218-6EFD-CD92F26FE3D9}"/>
              </a:ext>
            </a:extLst>
          </p:cNvPr>
          <p:cNvCxnSpPr>
            <a:cxnSpLocks/>
          </p:cNvCxnSpPr>
          <p:nvPr/>
        </p:nvCxnSpPr>
        <p:spPr>
          <a:xfrm>
            <a:off x="1909618" y="5854328"/>
            <a:ext cx="402067" cy="0"/>
          </a:xfrm>
          <a:prstGeom prst="line">
            <a:avLst/>
          </a:prstGeom>
          <a:ln w="25400">
            <a:solidFill>
              <a:srgbClr val="00B0EF"/>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1922182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그림 31" descr="직사각형, 스크린샷, 텍스트, 화이트보드이(가) 표시된 사진&#10;&#10;자동 생성된 설명">
            <a:extLst>
              <a:ext uri="{FF2B5EF4-FFF2-40B4-BE49-F238E27FC236}">
                <a16:creationId xmlns:a16="http://schemas.microsoft.com/office/drawing/2014/main" id="{7B01D9F4-E812-0C20-3C7B-88BE3550C768}"/>
              </a:ext>
            </a:extLst>
          </p:cNvPr>
          <p:cNvPicPr>
            <a:picLocks noGrp="1" noRot="1" noMove="1" noResize="1" noEditPoints="1" noAdjustHandles="1" noChangeArrowheads="1" noChangeShapeType="1" noCrop="1"/>
          </p:cNvPicPr>
          <p:nvPr/>
        </p:nvPicPr>
        <p:blipFill>
          <a:blip r:embed="rId2"/>
          <a:stretch>
            <a:fillRect/>
          </a:stretch>
        </p:blipFill>
        <p:spPr>
          <a:xfrm>
            <a:off x="0" y="0"/>
            <a:ext cx="12192000" cy="6858000"/>
          </a:xfrm>
          <a:prstGeom prst="rect">
            <a:avLst/>
          </a:prstGeom>
        </p:spPr>
      </p:pic>
      <p:sp>
        <p:nvSpPr>
          <p:cNvPr id="22" name="TextBox 21">
            <a:extLst>
              <a:ext uri="{FF2B5EF4-FFF2-40B4-BE49-F238E27FC236}">
                <a16:creationId xmlns:a16="http://schemas.microsoft.com/office/drawing/2014/main" id="{2AA0DAB0-76DA-979D-9FA4-FA4F810F2F8C}"/>
              </a:ext>
            </a:extLst>
          </p:cNvPr>
          <p:cNvSpPr txBox="1">
            <a:spLocks/>
          </p:cNvSpPr>
          <p:nvPr/>
        </p:nvSpPr>
        <p:spPr>
          <a:xfrm>
            <a:off x="1259999" y="540000"/>
            <a:ext cx="8648931" cy="5539978"/>
          </a:xfrm>
          <a:prstGeom prst="rect">
            <a:avLst/>
          </a:prstGeom>
          <a:noFill/>
        </p:spPr>
        <p:txBody>
          <a:bodyPr wrap="square" lIns="0" tIns="0" rIns="0" bIns="0" anchor="t">
            <a:spAutoFit/>
          </a:bodyPr>
          <a:lstStyle/>
          <a:p>
            <a:pPr>
              <a:lnSpc>
                <a:spcPct val="250000"/>
              </a:lnSpc>
            </a:pP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In June 1969, the polluted river </a:t>
            </a:r>
            <a:r>
              <a:rPr lang="en-US" altLang="ko-Kore-KR" sz="3600" spc="-150" dirty="0">
                <a:solidFill>
                  <a:srgbClr val="E94708"/>
                </a:solidFill>
                <a:latin typeface="Calibri" panose="020F0502020204030204" pitchFamily="34" charset="0"/>
                <a:ea typeface="Noto Sans KR Medium" panose="020B0500000000000000" pitchFamily="34" charset="-128"/>
                <a:cs typeface="Calibri" panose="020F0502020204030204" pitchFamily="34" charset="0"/>
              </a:rPr>
              <a:t>caught fire</a:t>
            </a: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 The likely cause was a burning flare </a:t>
            </a:r>
            <a:r>
              <a:rPr lang="en-US" altLang="ko-Kore-KR" sz="3600" spc="-150" dirty="0">
                <a:solidFill>
                  <a:srgbClr val="00B0EF"/>
                </a:solidFill>
                <a:latin typeface="Calibri" panose="020F0502020204030204" pitchFamily="34" charset="0"/>
                <a:ea typeface="Noto Sans KR Medium" panose="020B0500000000000000" pitchFamily="34" charset="-128"/>
                <a:cs typeface="Calibri" panose="020F0502020204030204" pitchFamily="34" charset="0"/>
              </a:rPr>
              <a:t>[</a:t>
            </a: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falling from a train</a:t>
            </a:r>
            <a:r>
              <a:rPr lang="en-US" altLang="ko-Kore-KR" sz="3600" spc="-150" dirty="0">
                <a:solidFill>
                  <a:srgbClr val="00B0EF"/>
                </a:solidFill>
                <a:latin typeface="Calibri" panose="020F0502020204030204" pitchFamily="34" charset="0"/>
                <a:ea typeface="Noto Sans KR Medium" panose="020B0500000000000000" pitchFamily="34" charset="-128"/>
                <a:cs typeface="Calibri" panose="020F0502020204030204" pitchFamily="34" charset="0"/>
              </a:rPr>
              <a:t>]</a:t>
            </a: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 </a:t>
            </a:r>
            <a:r>
              <a:rPr lang="en-US" altLang="ko-Kore-KR" sz="3600" spc="-150" dirty="0">
                <a:solidFill>
                  <a:srgbClr val="00B0EF"/>
                </a:solidFill>
                <a:latin typeface="Calibri" panose="020F0502020204030204" pitchFamily="34" charset="0"/>
                <a:ea typeface="Noto Sans KR Medium" panose="020B0500000000000000" pitchFamily="34" charset="-128"/>
                <a:cs typeface="Calibri" panose="020F0502020204030204" pitchFamily="34" charset="0"/>
              </a:rPr>
              <a:t>[</a:t>
            </a: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which </a:t>
            </a:r>
            <a:r>
              <a:rPr lang="en-US" altLang="ko-Kore-KR" sz="3600" spc="-150" dirty="0">
                <a:solidFill>
                  <a:srgbClr val="E94708"/>
                </a:solidFill>
                <a:latin typeface="Calibri" panose="020F0502020204030204" pitchFamily="34" charset="0"/>
                <a:ea typeface="Noto Sans KR Medium" panose="020B0500000000000000" pitchFamily="34" charset="-128"/>
                <a:cs typeface="Calibri" panose="020F0502020204030204" pitchFamily="34" charset="0"/>
              </a:rPr>
              <a:t>set fire to </a:t>
            </a: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oil-soaked waste beneath a bridge</a:t>
            </a:r>
            <a:r>
              <a:rPr lang="en-US" altLang="ko-Kore-KR" sz="3600" spc="-150" dirty="0">
                <a:solidFill>
                  <a:srgbClr val="00B0EF"/>
                </a:solidFill>
                <a:latin typeface="Calibri" panose="020F0502020204030204" pitchFamily="34" charset="0"/>
                <a:ea typeface="Noto Sans KR Medium" panose="020B0500000000000000" pitchFamily="34" charset="-128"/>
                <a:cs typeface="Calibri" panose="020F0502020204030204" pitchFamily="34" charset="0"/>
              </a:rPr>
              <a:t>]</a:t>
            </a: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 At that time, </a:t>
            </a:r>
            <a:r>
              <a:rPr lang="en-US" altLang="ko-Kore-KR" sz="3600" spc="-150" dirty="0">
                <a:solidFill>
                  <a:srgbClr val="E94708"/>
                </a:solidFill>
                <a:latin typeface="Calibri" panose="020F0502020204030204" pitchFamily="34" charset="0"/>
                <a:ea typeface="Noto Sans KR Medium" panose="020B0500000000000000" pitchFamily="34" charset="-128"/>
                <a:cs typeface="Calibri" panose="020F0502020204030204" pitchFamily="34" charset="0"/>
              </a:rPr>
              <a:t>few</a:t>
            </a: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 people in Cleveland cared. </a:t>
            </a:r>
            <a:endParaRPr lang="en-US" altLang="ko-Kore-KR" sz="3600" spc="-150" dirty="0">
              <a:effectLst/>
              <a:latin typeface="Calibri" panose="020F0502020204030204" pitchFamily="34" charset="0"/>
              <a:ea typeface="Noto Sans KR Medium" panose="020B0500000000000000" pitchFamily="34" charset="-128"/>
              <a:cs typeface="Calibri" panose="020F0502020204030204" pitchFamily="34" charset="0"/>
            </a:endParaRPr>
          </a:p>
        </p:txBody>
      </p:sp>
      <p:sp>
        <p:nvSpPr>
          <p:cNvPr id="11" name="TextBox 10">
            <a:extLst>
              <a:ext uri="{FF2B5EF4-FFF2-40B4-BE49-F238E27FC236}">
                <a16:creationId xmlns:a16="http://schemas.microsoft.com/office/drawing/2014/main" id="{37A72230-F7C3-AB78-A4F5-F6DE88500C69}"/>
              </a:ext>
            </a:extLst>
          </p:cNvPr>
          <p:cNvSpPr txBox="1"/>
          <p:nvPr/>
        </p:nvSpPr>
        <p:spPr>
          <a:xfrm>
            <a:off x="11424061" y="1447400"/>
            <a:ext cx="767937" cy="338554"/>
          </a:xfrm>
          <a:prstGeom prst="rect">
            <a:avLst/>
          </a:prstGeom>
          <a:noFill/>
        </p:spPr>
        <p:txBody>
          <a:bodyPr wrap="square" anchor="ctr">
            <a:spAutoFit/>
          </a:bodyPr>
          <a:lstStyle/>
          <a:p>
            <a:pPr algn="ctr"/>
            <a:r>
              <a:rPr lang="en-US" altLang="ko-Kore-KR" sz="1600" dirty="0">
                <a:solidFill>
                  <a:schemeClr val="bg1"/>
                </a:solidFill>
                <a:effectLst/>
                <a:latin typeface="Calibri" panose="020F0502020204030204" pitchFamily="34" charset="0"/>
                <a:ea typeface="Noto Sans KR" panose="020B0500000000000000" pitchFamily="34" charset="-128"/>
                <a:cs typeface="Calibri" panose="020F0502020204030204" pitchFamily="34" charset="0"/>
              </a:rPr>
              <a:t>p.84</a:t>
            </a:r>
          </a:p>
        </p:txBody>
      </p:sp>
      <p:sp>
        <p:nvSpPr>
          <p:cNvPr id="5" name="TextBox 4">
            <a:extLst>
              <a:ext uri="{FF2B5EF4-FFF2-40B4-BE49-F238E27FC236}">
                <a16:creationId xmlns:a16="http://schemas.microsoft.com/office/drawing/2014/main" id="{78A0210F-33ED-4CC7-D81D-1422326A7E0C}"/>
              </a:ext>
            </a:extLst>
          </p:cNvPr>
          <p:cNvSpPr txBox="1"/>
          <p:nvPr/>
        </p:nvSpPr>
        <p:spPr>
          <a:xfrm>
            <a:off x="5989206" y="1668097"/>
            <a:ext cx="2876887" cy="369332"/>
          </a:xfrm>
          <a:prstGeom prst="rect">
            <a:avLst/>
          </a:prstGeom>
          <a:noFill/>
        </p:spPr>
        <p:txBody>
          <a:bodyPr wrap="square" anchor="ctr">
            <a:spAutoFit/>
          </a:bodyPr>
          <a:lstStyle/>
          <a:p>
            <a:pPr algn="ctr" fontAlgn="auto"/>
            <a:r>
              <a:rPr lang="en-US" altLang="ko-KR" dirty="0">
                <a:solidFill>
                  <a:srgbClr val="EB470C"/>
                </a:solidFill>
                <a:latin typeface="나눔고딕" panose="020D0604000000000000" pitchFamily="50" charset="-127"/>
                <a:ea typeface="나눔고딕" panose="020D0604000000000000" pitchFamily="50" charset="-127"/>
              </a:rPr>
              <a:t>catch fire: </a:t>
            </a:r>
            <a:r>
              <a:rPr lang="ko-KR" altLang="en-US" dirty="0">
                <a:solidFill>
                  <a:srgbClr val="EB470C"/>
                </a:solidFill>
                <a:latin typeface="나눔고딕" panose="020D0604000000000000" pitchFamily="50" charset="-127"/>
                <a:ea typeface="나눔고딕" panose="020D0604000000000000" pitchFamily="50" charset="-127"/>
              </a:rPr>
              <a:t>불이 붙다</a:t>
            </a:r>
            <a:endParaRPr lang="ko-Kore-KR" altLang="en-US" dirty="0">
              <a:solidFill>
                <a:srgbClr val="EB470C"/>
              </a:solidFill>
              <a:latin typeface="나눔고딕" panose="020D0604000000000000" pitchFamily="50" charset="-127"/>
              <a:ea typeface="나눔고딕" panose="020D0604000000000000" pitchFamily="50" charset="-127"/>
            </a:endParaRPr>
          </a:p>
        </p:txBody>
      </p:sp>
      <p:sp>
        <p:nvSpPr>
          <p:cNvPr id="6" name="TextBox 5">
            <a:extLst>
              <a:ext uri="{FF2B5EF4-FFF2-40B4-BE49-F238E27FC236}">
                <a16:creationId xmlns:a16="http://schemas.microsoft.com/office/drawing/2014/main" id="{78A0210F-33ED-4CC7-D81D-1422326A7E0C}"/>
              </a:ext>
            </a:extLst>
          </p:cNvPr>
          <p:cNvSpPr txBox="1"/>
          <p:nvPr/>
        </p:nvSpPr>
        <p:spPr>
          <a:xfrm>
            <a:off x="2274845" y="3612628"/>
            <a:ext cx="3821155" cy="369332"/>
          </a:xfrm>
          <a:prstGeom prst="rect">
            <a:avLst/>
          </a:prstGeom>
          <a:noFill/>
        </p:spPr>
        <p:txBody>
          <a:bodyPr wrap="square" anchor="ctr">
            <a:spAutoFit/>
          </a:bodyPr>
          <a:lstStyle/>
          <a:p>
            <a:pPr algn="ctr" fontAlgn="auto"/>
            <a:r>
              <a:rPr lang="en-US" altLang="ko-KR" dirty="0">
                <a:solidFill>
                  <a:srgbClr val="EB470C"/>
                </a:solidFill>
                <a:latin typeface="나눔고딕" panose="020D0604000000000000" pitchFamily="50" charset="-127"/>
                <a:ea typeface="나눔고딕" panose="020D0604000000000000" pitchFamily="50" charset="-127"/>
              </a:rPr>
              <a:t>set fire to: ~</a:t>
            </a:r>
            <a:r>
              <a:rPr lang="ko-KR" altLang="en-US" dirty="0">
                <a:solidFill>
                  <a:srgbClr val="EB470C"/>
                </a:solidFill>
                <a:latin typeface="나눔고딕" panose="020D0604000000000000" pitchFamily="50" charset="-127"/>
                <a:ea typeface="나눔고딕" panose="020D0604000000000000" pitchFamily="50" charset="-127"/>
              </a:rPr>
              <a:t>을 태우다</a:t>
            </a:r>
            <a:r>
              <a:rPr lang="en-US" altLang="ko-KR" dirty="0">
                <a:solidFill>
                  <a:srgbClr val="EB470C"/>
                </a:solidFill>
                <a:latin typeface="나눔고딕" panose="020D0604000000000000" pitchFamily="50" charset="-127"/>
                <a:ea typeface="나눔고딕" panose="020D0604000000000000" pitchFamily="50" charset="-127"/>
              </a:rPr>
              <a:t>, ~</a:t>
            </a:r>
            <a:r>
              <a:rPr lang="ko-KR" altLang="en-US" dirty="0">
                <a:solidFill>
                  <a:srgbClr val="EB470C"/>
                </a:solidFill>
                <a:latin typeface="나눔고딕" panose="020D0604000000000000" pitchFamily="50" charset="-127"/>
                <a:ea typeface="나눔고딕" panose="020D0604000000000000" pitchFamily="50" charset="-127"/>
              </a:rPr>
              <a:t>에 불지르다</a:t>
            </a:r>
            <a:endParaRPr lang="ko-Kore-KR" altLang="en-US" dirty="0">
              <a:solidFill>
                <a:srgbClr val="EB470C"/>
              </a:solidFill>
              <a:latin typeface="나눔고딕" panose="020D0604000000000000" pitchFamily="50" charset="-127"/>
              <a:ea typeface="나눔고딕" panose="020D0604000000000000" pitchFamily="50" charset="-127"/>
            </a:endParaRPr>
          </a:p>
        </p:txBody>
      </p:sp>
      <p:sp>
        <p:nvSpPr>
          <p:cNvPr id="14" name="TextBox 13">
            <a:extLst>
              <a:ext uri="{FF2B5EF4-FFF2-40B4-BE49-F238E27FC236}">
                <a16:creationId xmlns:a16="http://schemas.microsoft.com/office/drawing/2014/main" id="{FF89DC89-6415-D5E0-D609-CA2D98D7BDF2}"/>
              </a:ext>
            </a:extLst>
          </p:cNvPr>
          <p:cNvSpPr txBox="1"/>
          <p:nvPr/>
        </p:nvSpPr>
        <p:spPr>
          <a:xfrm>
            <a:off x="6538730" y="3059668"/>
            <a:ext cx="1280082" cy="369332"/>
          </a:xfrm>
          <a:prstGeom prst="rect">
            <a:avLst/>
          </a:prstGeom>
          <a:noFill/>
        </p:spPr>
        <p:txBody>
          <a:bodyPr wrap="square" anchor="ctr">
            <a:spAutoFit/>
          </a:bodyPr>
          <a:lstStyle/>
          <a:p>
            <a:pPr algn="ctr" fontAlgn="auto"/>
            <a:r>
              <a:rPr lang="ko-KR" altLang="en-US" dirty="0" err="1">
                <a:solidFill>
                  <a:srgbClr val="00B0EF"/>
                </a:solidFill>
                <a:latin typeface="나눔고딕" panose="020D0604000000000000" pitchFamily="50" charset="-127"/>
                <a:ea typeface="나눔고딕" panose="020D0604000000000000" pitchFamily="50" charset="-127"/>
              </a:rPr>
              <a:t>현재분사구</a:t>
            </a:r>
            <a:endParaRPr lang="ko-Kore-KR" altLang="en-US" dirty="0">
              <a:solidFill>
                <a:srgbClr val="00B0EF"/>
              </a:solidFill>
              <a:effectLst/>
              <a:latin typeface="나눔고딕" panose="020D0604000000000000" pitchFamily="50" charset="-127"/>
              <a:ea typeface="나눔고딕" panose="020D0604000000000000" pitchFamily="50" charset="-127"/>
            </a:endParaRPr>
          </a:p>
        </p:txBody>
      </p:sp>
      <p:grpSp>
        <p:nvGrpSpPr>
          <p:cNvPr id="15" name="그룹 14">
            <a:extLst>
              <a:ext uri="{FF2B5EF4-FFF2-40B4-BE49-F238E27FC236}">
                <a16:creationId xmlns:a16="http://schemas.microsoft.com/office/drawing/2014/main" id="{64907BEE-6D48-D74E-1663-46A7EE5224C0}"/>
              </a:ext>
            </a:extLst>
          </p:cNvPr>
          <p:cNvGrpSpPr/>
          <p:nvPr/>
        </p:nvGrpSpPr>
        <p:grpSpPr>
          <a:xfrm>
            <a:off x="5453829" y="2319493"/>
            <a:ext cx="1422099" cy="217090"/>
            <a:chOff x="5508624" y="975874"/>
            <a:chExt cx="594000" cy="217090"/>
          </a:xfrm>
        </p:grpSpPr>
        <p:cxnSp>
          <p:nvCxnSpPr>
            <p:cNvPr id="16" name="직선 연결선[R] 9">
              <a:extLst>
                <a:ext uri="{FF2B5EF4-FFF2-40B4-BE49-F238E27FC236}">
                  <a16:creationId xmlns:a16="http://schemas.microsoft.com/office/drawing/2014/main" id="{4E717E57-F59D-65E1-9792-3A383E394301}"/>
                </a:ext>
              </a:extLst>
            </p:cNvPr>
            <p:cNvCxnSpPr>
              <a:cxnSpLocks/>
            </p:cNvCxnSpPr>
            <p:nvPr/>
          </p:nvCxnSpPr>
          <p:spPr>
            <a:xfrm>
              <a:off x="6089650" y="975874"/>
              <a:ext cx="0" cy="206277"/>
            </a:xfrm>
            <a:prstGeom prst="line">
              <a:avLst/>
            </a:prstGeom>
            <a:ln w="25400">
              <a:solidFill>
                <a:srgbClr val="00B0EF"/>
              </a:solidFill>
            </a:ln>
          </p:spPr>
          <p:style>
            <a:lnRef idx="2">
              <a:schemeClr val="accent1"/>
            </a:lnRef>
            <a:fillRef idx="0">
              <a:schemeClr val="accent1"/>
            </a:fillRef>
            <a:effectRef idx="1">
              <a:schemeClr val="accent1"/>
            </a:effectRef>
            <a:fontRef idx="minor">
              <a:schemeClr val="tx1"/>
            </a:fontRef>
          </p:style>
        </p:cxnSp>
        <p:cxnSp>
          <p:nvCxnSpPr>
            <p:cNvPr id="17" name="직선 연결선[R] 15">
              <a:extLst>
                <a:ext uri="{FF2B5EF4-FFF2-40B4-BE49-F238E27FC236}">
                  <a16:creationId xmlns:a16="http://schemas.microsoft.com/office/drawing/2014/main" id="{EECA0557-801C-9433-84D3-06D38C13C043}"/>
                </a:ext>
              </a:extLst>
            </p:cNvPr>
            <p:cNvCxnSpPr>
              <a:cxnSpLocks/>
            </p:cNvCxnSpPr>
            <p:nvPr/>
          </p:nvCxnSpPr>
          <p:spPr>
            <a:xfrm>
              <a:off x="5508624" y="981374"/>
              <a:ext cx="594000" cy="0"/>
            </a:xfrm>
            <a:prstGeom prst="line">
              <a:avLst/>
            </a:prstGeom>
            <a:ln w="25400">
              <a:solidFill>
                <a:srgbClr val="00B0EF"/>
              </a:solidFill>
            </a:ln>
          </p:spPr>
          <p:style>
            <a:lnRef idx="2">
              <a:schemeClr val="accent1"/>
            </a:lnRef>
            <a:fillRef idx="0">
              <a:schemeClr val="accent1"/>
            </a:fillRef>
            <a:effectRef idx="1">
              <a:schemeClr val="accent1"/>
            </a:effectRef>
            <a:fontRef idx="minor">
              <a:schemeClr val="tx1"/>
            </a:fontRef>
          </p:style>
        </p:cxnSp>
        <p:cxnSp>
          <p:nvCxnSpPr>
            <p:cNvPr id="18" name="직선 연결선[R] 19">
              <a:extLst>
                <a:ext uri="{FF2B5EF4-FFF2-40B4-BE49-F238E27FC236}">
                  <a16:creationId xmlns:a16="http://schemas.microsoft.com/office/drawing/2014/main" id="{28662B07-AFBD-31E3-233C-774C5D5AA958}"/>
                </a:ext>
              </a:extLst>
            </p:cNvPr>
            <p:cNvCxnSpPr>
              <a:cxnSpLocks/>
            </p:cNvCxnSpPr>
            <p:nvPr/>
          </p:nvCxnSpPr>
          <p:spPr>
            <a:xfrm flipV="1">
              <a:off x="5512272" y="981374"/>
              <a:ext cx="0" cy="211590"/>
            </a:xfrm>
            <a:prstGeom prst="line">
              <a:avLst/>
            </a:prstGeom>
            <a:ln w="25400" cap="sq">
              <a:solidFill>
                <a:srgbClr val="00B0EF"/>
              </a:solidFill>
              <a:miter lim="800000"/>
              <a:headEnd type="arrow" w="lg" len="med"/>
            </a:ln>
          </p:spPr>
          <p:style>
            <a:lnRef idx="2">
              <a:schemeClr val="accent1"/>
            </a:lnRef>
            <a:fillRef idx="0">
              <a:schemeClr val="accent1"/>
            </a:fillRef>
            <a:effectRef idx="1">
              <a:schemeClr val="accent1"/>
            </a:effectRef>
            <a:fontRef idx="minor">
              <a:schemeClr val="tx1"/>
            </a:fontRef>
          </p:style>
        </p:cxnSp>
      </p:grpSp>
      <p:cxnSp>
        <p:nvCxnSpPr>
          <p:cNvPr id="19" name="직선 연결선[R] 16">
            <a:extLst>
              <a:ext uri="{FF2B5EF4-FFF2-40B4-BE49-F238E27FC236}">
                <a16:creationId xmlns:a16="http://schemas.microsoft.com/office/drawing/2014/main" id="{4470EE92-7606-4218-6EFD-CD92F26FE3D9}"/>
              </a:ext>
            </a:extLst>
          </p:cNvPr>
          <p:cNvCxnSpPr>
            <a:cxnSpLocks/>
          </p:cNvCxnSpPr>
          <p:nvPr/>
        </p:nvCxnSpPr>
        <p:spPr>
          <a:xfrm flipV="1">
            <a:off x="3937206" y="3070119"/>
            <a:ext cx="2484000" cy="6464"/>
          </a:xfrm>
          <a:prstGeom prst="line">
            <a:avLst/>
          </a:prstGeom>
          <a:ln w="25400">
            <a:solidFill>
              <a:srgbClr val="00B0EF"/>
            </a:solidFill>
          </a:ln>
        </p:spPr>
        <p:style>
          <a:lnRef idx="2">
            <a:schemeClr val="accent1"/>
          </a:lnRef>
          <a:fillRef idx="0">
            <a:schemeClr val="accent1"/>
          </a:fillRef>
          <a:effectRef idx="1">
            <a:schemeClr val="accent1"/>
          </a:effectRef>
          <a:fontRef idx="minor">
            <a:schemeClr val="tx1"/>
          </a:fontRef>
        </p:style>
      </p:cxnSp>
      <p:sp>
        <p:nvSpPr>
          <p:cNvPr id="13" name="TextBox 12">
            <a:extLst>
              <a:ext uri="{FF2B5EF4-FFF2-40B4-BE49-F238E27FC236}">
                <a16:creationId xmlns:a16="http://schemas.microsoft.com/office/drawing/2014/main" id="{FF89DC89-6415-D5E0-D609-CA2D98D7BDF2}"/>
              </a:ext>
            </a:extLst>
          </p:cNvPr>
          <p:cNvSpPr txBox="1"/>
          <p:nvPr/>
        </p:nvSpPr>
        <p:spPr>
          <a:xfrm>
            <a:off x="1186055" y="4420415"/>
            <a:ext cx="3726604" cy="369332"/>
          </a:xfrm>
          <a:prstGeom prst="rect">
            <a:avLst/>
          </a:prstGeom>
          <a:noFill/>
        </p:spPr>
        <p:txBody>
          <a:bodyPr wrap="square" anchor="ctr">
            <a:spAutoFit/>
          </a:bodyPr>
          <a:lstStyle/>
          <a:p>
            <a:pPr algn="ctr" fontAlgn="auto"/>
            <a:r>
              <a:rPr lang="ko-KR" altLang="en-US" dirty="0">
                <a:solidFill>
                  <a:srgbClr val="00B0EF"/>
                </a:solidFill>
                <a:latin typeface="나눔고딕" panose="020D0604000000000000" pitchFamily="50" charset="-127"/>
                <a:ea typeface="나눔고딕" panose="020D0604000000000000" pitchFamily="50" charset="-127"/>
              </a:rPr>
              <a:t>계속적 용법의 주격 관계대명사절</a:t>
            </a:r>
            <a:endParaRPr lang="ko-Kore-KR" altLang="en-US" dirty="0">
              <a:solidFill>
                <a:srgbClr val="00B0EF"/>
              </a:solidFill>
              <a:effectLst/>
              <a:latin typeface="나눔고딕" panose="020D0604000000000000" pitchFamily="50" charset="-127"/>
              <a:ea typeface="나눔고딕" panose="020D0604000000000000" pitchFamily="50" charset="-127"/>
            </a:endParaRPr>
          </a:p>
        </p:txBody>
      </p:sp>
      <p:sp>
        <p:nvSpPr>
          <p:cNvPr id="20" name="TextBox 19">
            <a:extLst>
              <a:ext uri="{FF2B5EF4-FFF2-40B4-BE49-F238E27FC236}">
                <a16:creationId xmlns:a16="http://schemas.microsoft.com/office/drawing/2014/main" id="{78A0210F-33ED-4CC7-D81D-1422326A7E0C}"/>
              </a:ext>
            </a:extLst>
          </p:cNvPr>
          <p:cNvSpPr txBox="1"/>
          <p:nvPr/>
        </p:nvSpPr>
        <p:spPr>
          <a:xfrm>
            <a:off x="3778941" y="5801713"/>
            <a:ext cx="3349776" cy="369332"/>
          </a:xfrm>
          <a:prstGeom prst="rect">
            <a:avLst/>
          </a:prstGeom>
          <a:noFill/>
        </p:spPr>
        <p:txBody>
          <a:bodyPr wrap="square" anchor="ctr">
            <a:spAutoFit/>
          </a:bodyPr>
          <a:lstStyle/>
          <a:p>
            <a:pPr algn="ctr" fontAlgn="auto"/>
            <a:r>
              <a:rPr lang="en-US" altLang="ko-KR" dirty="0">
                <a:solidFill>
                  <a:srgbClr val="EB470C"/>
                </a:solidFill>
                <a:latin typeface="나눔고딕" panose="020D0604000000000000" pitchFamily="50" charset="-127"/>
                <a:ea typeface="나눔고딕" panose="020D0604000000000000" pitchFamily="50" charset="-127"/>
              </a:rPr>
              <a:t>(</a:t>
            </a:r>
            <a:r>
              <a:rPr lang="ko-KR" altLang="en-US" dirty="0">
                <a:solidFill>
                  <a:srgbClr val="EB470C"/>
                </a:solidFill>
                <a:latin typeface="나눔고딕" panose="020D0604000000000000" pitchFamily="50" charset="-127"/>
                <a:ea typeface="나눔고딕" panose="020D0604000000000000" pitchFamily="50" charset="-127"/>
              </a:rPr>
              <a:t>부정적</a:t>
            </a:r>
            <a:r>
              <a:rPr lang="en-US" altLang="ko-KR" dirty="0">
                <a:solidFill>
                  <a:srgbClr val="EB470C"/>
                </a:solidFill>
                <a:latin typeface="나눔고딕" panose="020D0604000000000000" pitchFamily="50" charset="-127"/>
                <a:ea typeface="나눔고딕" panose="020D0604000000000000" pitchFamily="50" charset="-127"/>
              </a:rPr>
              <a:t>) </a:t>
            </a:r>
            <a:r>
              <a:rPr lang="ko-KR" altLang="en-US" dirty="0">
                <a:solidFill>
                  <a:srgbClr val="EB470C"/>
                </a:solidFill>
                <a:latin typeface="나눔고딕" panose="020D0604000000000000" pitchFamily="50" charset="-127"/>
                <a:ea typeface="나눔고딕" panose="020D0604000000000000" pitchFamily="50" charset="-127"/>
              </a:rPr>
              <a:t>거의 없는</a:t>
            </a:r>
            <a:r>
              <a:rPr lang="en-US" altLang="ko-KR" dirty="0">
                <a:solidFill>
                  <a:srgbClr val="EB470C"/>
                </a:solidFill>
                <a:latin typeface="나눔고딕" panose="020D0604000000000000" pitchFamily="50" charset="-127"/>
                <a:ea typeface="나눔고딕" panose="020D0604000000000000" pitchFamily="50" charset="-127"/>
              </a:rPr>
              <a:t>, </a:t>
            </a:r>
            <a:r>
              <a:rPr lang="ko-KR" altLang="en-US" dirty="0">
                <a:solidFill>
                  <a:srgbClr val="EB470C"/>
                </a:solidFill>
                <a:latin typeface="나눔고딕" panose="020D0604000000000000" pitchFamily="50" charset="-127"/>
                <a:ea typeface="나눔고딕" panose="020D0604000000000000" pitchFamily="50" charset="-127"/>
              </a:rPr>
              <a:t>극히 소수의</a:t>
            </a:r>
            <a:endParaRPr lang="ko-Kore-KR" altLang="en-US" dirty="0">
              <a:solidFill>
                <a:srgbClr val="EB470C"/>
              </a:solidFill>
              <a:latin typeface="나눔고딕" panose="020D0604000000000000" pitchFamily="50" charset="-127"/>
              <a:ea typeface="나눔고딕" panose="020D0604000000000000" pitchFamily="50" charset="-127"/>
            </a:endParaRPr>
          </a:p>
        </p:txBody>
      </p:sp>
      <p:cxnSp>
        <p:nvCxnSpPr>
          <p:cNvPr id="2" name="직선 연결선[R] 16">
            <a:extLst>
              <a:ext uri="{FF2B5EF4-FFF2-40B4-BE49-F238E27FC236}">
                <a16:creationId xmlns:a16="http://schemas.microsoft.com/office/drawing/2014/main" id="{4470EE92-7606-4218-6EFD-CD92F26FE3D9}"/>
              </a:ext>
            </a:extLst>
          </p:cNvPr>
          <p:cNvCxnSpPr>
            <a:cxnSpLocks/>
          </p:cNvCxnSpPr>
          <p:nvPr/>
        </p:nvCxnSpPr>
        <p:spPr>
          <a:xfrm flipV="1">
            <a:off x="6421206" y="1664720"/>
            <a:ext cx="1832888" cy="1255"/>
          </a:xfrm>
          <a:prstGeom prst="line">
            <a:avLst/>
          </a:prstGeom>
          <a:ln w="25400">
            <a:solidFill>
              <a:srgbClr val="00B0EF"/>
            </a:solidFill>
          </a:ln>
        </p:spPr>
        <p:style>
          <a:lnRef idx="2">
            <a:schemeClr val="accent1"/>
          </a:lnRef>
          <a:fillRef idx="0">
            <a:schemeClr val="accent1"/>
          </a:fillRef>
          <a:effectRef idx="1">
            <a:schemeClr val="accent1"/>
          </a:effectRef>
          <a:fontRef idx="minor">
            <a:schemeClr val="tx1"/>
          </a:fontRef>
        </p:style>
      </p:cxnSp>
      <p:cxnSp>
        <p:nvCxnSpPr>
          <p:cNvPr id="4" name="직선 연결선[R] 16">
            <a:extLst>
              <a:ext uri="{FF2B5EF4-FFF2-40B4-BE49-F238E27FC236}">
                <a16:creationId xmlns:a16="http://schemas.microsoft.com/office/drawing/2014/main" id="{4470EE92-7606-4218-6EFD-CD92F26FE3D9}"/>
              </a:ext>
            </a:extLst>
          </p:cNvPr>
          <p:cNvCxnSpPr>
            <a:cxnSpLocks/>
          </p:cNvCxnSpPr>
          <p:nvPr/>
        </p:nvCxnSpPr>
        <p:spPr>
          <a:xfrm flipV="1">
            <a:off x="2437357" y="4370343"/>
            <a:ext cx="1610661" cy="1255"/>
          </a:xfrm>
          <a:prstGeom prst="line">
            <a:avLst/>
          </a:prstGeom>
          <a:ln w="25400">
            <a:solidFill>
              <a:srgbClr val="00B0EF"/>
            </a:solidFill>
          </a:ln>
        </p:spPr>
        <p:style>
          <a:lnRef idx="2">
            <a:schemeClr val="accent1"/>
          </a:lnRef>
          <a:fillRef idx="0">
            <a:schemeClr val="accent1"/>
          </a:fillRef>
          <a:effectRef idx="1">
            <a:schemeClr val="accent1"/>
          </a:effectRef>
          <a:fontRef idx="minor">
            <a:schemeClr val="tx1"/>
          </a:fontRef>
        </p:style>
      </p:cxnSp>
      <p:cxnSp>
        <p:nvCxnSpPr>
          <p:cNvPr id="8" name="직선 연결선[R] 16">
            <a:extLst>
              <a:ext uri="{FF2B5EF4-FFF2-40B4-BE49-F238E27FC236}">
                <a16:creationId xmlns:a16="http://schemas.microsoft.com/office/drawing/2014/main" id="{4470EE92-7606-4218-6EFD-CD92F26FE3D9}"/>
              </a:ext>
            </a:extLst>
          </p:cNvPr>
          <p:cNvCxnSpPr>
            <a:cxnSpLocks/>
          </p:cNvCxnSpPr>
          <p:nvPr/>
        </p:nvCxnSpPr>
        <p:spPr>
          <a:xfrm>
            <a:off x="4765206" y="5799144"/>
            <a:ext cx="688623" cy="0"/>
          </a:xfrm>
          <a:prstGeom prst="line">
            <a:avLst/>
          </a:prstGeom>
          <a:ln w="25400">
            <a:solidFill>
              <a:srgbClr val="00B0EF"/>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20455684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그림 31" descr="직사각형, 스크린샷, 텍스트, 화이트보드이(가) 표시된 사진&#10;&#10;자동 생성된 설명">
            <a:extLst>
              <a:ext uri="{FF2B5EF4-FFF2-40B4-BE49-F238E27FC236}">
                <a16:creationId xmlns:a16="http://schemas.microsoft.com/office/drawing/2014/main" id="{7B01D9F4-E812-0C20-3C7B-88BE3550C768}"/>
              </a:ext>
            </a:extLst>
          </p:cNvPr>
          <p:cNvPicPr>
            <a:picLocks noGrp="1" noRot="1" noMove="1" noResize="1" noEditPoints="1" noAdjustHandles="1" noChangeArrowheads="1" noChangeShapeType="1" noCrop="1"/>
          </p:cNvPicPr>
          <p:nvPr/>
        </p:nvPicPr>
        <p:blipFill>
          <a:blip r:embed="rId2"/>
          <a:stretch>
            <a:fillRect/>
          </a:stretch>
        </p:blipFill>
        <p:spPr>
          <a:xfrm>
            <a:off x="0" y="0"/>
            <a:ext cx="12192000" cy="6858000"/>
          </a:xfrm>
          <a:prstGeom prst="rect">
            <a:avLst/>
          </a:prstGeom>
        </p:spPr>
      </p:pic>
      <p:sp>
        <p:nvSpPr>
          <p:cNvPr id="22" name="TextBox 21">
            <a:extLst>
              <a:ext uri="{FF2B5EF4-FFF2-40B4-BE49-F238E27FC236}">
                <a16:creationId xmlns:a16="http://schemas.microsoft.com/office/drawing/2014/main" id="{2AA0DAB0-76DA-979D-9FA4-FA4F810F2F8C}"/>
              </a:ext>
            </a:extLst>
          </p:cNvPr>
          <p:cNvSpPr txBox="1">
            <a:spLocks/>
          </p:cNvSpPr>
          <p:nvPr/>
        </p:nvSpPr>
        <p:spPr>
          <a:xfrm>
            <a:off x="1260000" y="540000"/>
            <a:ext cx="8446708" cy="4154984"/>
          </a:xfrm>
          <a:prstGeom prst="rect">
            <a:avLst/>
          </a:prstGeom>
          <a:noFill/>
        </p:spPr>
        <p:txBody>
          <a:bodyPr wrap="square" lIns="0" tIns="0" rIns="0" bIns="0" anchor="t">
            <a:spAutoFit/>
          </a:bodyPr>
          <a:lstStyle/>
          <a:p>
            <a:pPr>
              <a:lnSpc>
                <a:spcPct val="250000"/>
              </a:lnSpc>
            </a:pP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This was because fires had been recorded </a:t>
            </a:r>
            <a:r>
              <a:rPr lang="en-US" altLang="ko-Kore-KR" sz="3600" spc="-150" dirty="0">
                <a:solidFill>
                  <a:srgbClr val="00B0EF"/>
                </a:solidFill>
                <a:latin typeface="Calibri" panose="020F0502020204030204" pitchFamily="34" charset="0"/>
                <a:ea typeface="Noto Sans KR Medium" panose="020B0500000000000000" pitchFamily="34" charset="-128"/>
                <a:cs typeface="Calibri" panose="020F0502020204030204" pitchFamily="34" charset="0"/>
              </a:rPr>
              <a:t>[</a:t>
            </a: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on the Cuyahoga</a:t>
            </a:r>
            <a:r>
              <a:rPr lang="en-US" altLang="ko-Kore-KR" sz="3600" spc="-150" dirty="0">
                <a:solidFill>
                  <a:srgbClr val="00B0EF"/>
                </a:solidFill>
                <a:latin typeface="Calibri" panose="020F0502020204030204" pitchFamily="34" charset="0"/>
                <a:ea typeface="Noto Sans KR Medium" panose="020B0500000000000000" pitchFamily="34" charset="-128"/>
                <a:cs typeface="Calibri" panose="020F0502020204030204" pitchFamily="34" charset="0"/>
              </a:rPr>
              <a:t>]</a:t>
            </a: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 more than ten times before, and some of them had been </a:t>
            </a:r>
            <a:r>
              <a:rPr lang="en-US" altLang="ko-Kore-KR" sz="3600" spc="-150" dirty="0">
                <a:solidFill>
                  <a:srgbClr val="E94708"/>
                </a:solidFill>
                <a:latin typeface="Calibri" panose="020F0502020204030204" pitchFamily="34" charset="0"/>
                <a:ea typeface="Noto Sans KR Medium" panose="020B0500000000000000" pitchFamily="34" charset="-128"/>
                <a:cs typeface="Calibri" panose="020F0502020204030204" pitchFamily="34" charset="0"/>
              </a:rPr>
              <a:t>much</a:t>
            </a: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 worse. </a:t>
            </a:r>
          </a:p>
        </p:txBody>
      </p:sp>
      <p:sp>
        <p:nvSpPr>
          <p:cNvPr id="11" name="TextBox 10">
            <a:extLst>
              <a:ext uri="{FF2B5EF4-FFF2-40B4-BE49-F238E27FC236}">
                <a16:creationId xmlns:a16="http://schemas.microsoft.com/office/drawing/2014/main" id="{37A72230-F7C3-AB78-A4F5-F6DE88500C69}"/>
              </a:ext>
            </a:extLst>
          </p:cNvPr>
          <p:cNvSpPr txBox="1"/>
          <p:nvPr/>
        </p:nvSpPr>
        <p:spPr>
          <a:xfrm>
            <a:off x="11424061" y="1447400"/>
            <a:ext cx="767937" cy="338554"/>
          </a:xfrm>
          <a:prstGeom prst="rect">
            <a:avLst/>
          </a:prstGeom>
          <a:noFill/>
        </p:spPr>
        <p:txBody>
          <a:bodyPr wrap="square" anchor="ctr">
            <a:spAutoFit/>
          </a:bodyPr>
          <a:lstStyle/>
          <a:p>
            <a:pPr algn="ctr"/>
            <a:r>
              <a:rPr lang="en-US" altLang="ko-Kore-KR" sz="1600" dirty="0">
                <a:solidFill>
                  <a:schemeClr val="bg1"/>
                </a:solidFill>
                <a:effectLst/>
                <a:latin typeface="Calibri" panose="020F0502020204030204" pitchFamily="34" charset="0"/>
                <a:ea typeface="Noto Sans KR" panose="020B0500000000000000" pitchFamily="34" charset="-128"/>
                <a:cs typeface="Calibri" panose="020F0502020204030204" pitchFamily="34" charset="0"/>
              </a:rPr>
              <a:t>p.84</a:t>
            </a:r>
          </a:p>
        </p:txBody>
      </p:sp>
      <p:cxnSp>
        <p:nvCxnSpPr>
          <p:cNvPr id="5" name="직선 연결선[R] 16">
            <a:extLst>
              <a:ext uri="{FF2B5EF4-FFF2-40B4-BE49-F238E27FC236}">
                <a16:creationId xmlns:a16="http://schemas.microsoft.com/office/drawing/2014/main" id="{4470EE92-7606-4218-6EFD-CD92F26FE3D9}"/>
              </a:ext>
            </a:extLst>
          </p:cNvPr>
          <p:cNvCxnSpPr>
            <a:cxnSpLocks/>
          </p:cNvCxnSpPr>
          <p:nvPr/>
        </p:nvCxnSpPr>
        <p:spPr>
          <a:xfrm flipV="1">
            <a:off x="5023904" y="1671272"/>
            <a:ext cx="3168000" cy="6464"/>
          </a:xfrm>
          <a:prstGeom prst="line">
            <a:avLst/>
          </a:prstGeom>
          <a:ln w="25400">
            <a:solidFill>
              <a:srgbClr val="00B0EF"/>
            </a:solidFill>
          </a:ln>
        </p:spPr>
        <p:style>
          <a:lnRef idx="2">
            <a:schemeClr val="accent1"/>
          </a:lnRef>
          <a:fillRef idx="0">
            <a:schemeClr val="accent1"/>
          </a:fillRef>
          <a:effectRef idx="1">
            <a:schemeClr val="accent1"/>
          </a:effectRef>
          <a:fontRef idx="minor">
            <a:schemeClr val="tx1"/>
          </a:fontRef>
        </p:style>
      </p:cxnSp>
      <p:sp>
        <p:nvSpPr>
          <p:cNvPr id="6" name="TextBox 5">
            <a:extLst>
              <a:ext uri="{FF2B5EF4-FFF2-40B4-BE49-F238E27FC236}">
                <a16:creationId xmlns:a16="http://schemas.microsoft.com/office/drawing/2014/main" id="{2B66B06F-1746-FE2C-6072-0867ECF87D1B}"/>
              </a:ext>
            </a:extLst>
          </p:cNvPr>
          <p:cNvSpPr txBox="1"/>
          <p:nvPr/>
        </p:nvSpPr>
        <p:spPr>
          <a:xfrm>
            <a:off x="4876943" y="1718073"/>
            <a:ext cx="3497781" cy="369332"/>
          </a:xfrm>
          <a:prstGeom prst="rect">
            <a:avLst/>
          </a:prstGeom>
          <a:noFill/>
        </p:spPr>
        <p:txBody>
          <a:bodyPr wrap="square" anchor="ctr">
            <a:spAutoFit/>
          </a:bodyPr>
          <a:lstStyle/>
          <a:p>
            <a:pPr algn="ctr" fontAlgn="auto"/>
            <a:r>
              <a:rPr lang="ko-KR" altLang="en-US">
                <a:solidFill>
                  <a:srgbClr val="00B0EF"/>
                </a:solidFill>
                <a:latin typeface="나눔고딕" panose="020D0604000000000000" pitchFamily="50" charset="-127"/>
                <a:ea typeface="나눔고딕" panose="020D0604000000000000" pitchFamily="50" charset="-127"/>
              </a:rPr>
              <a:t>과거완료 수동태</a:t>
            </a:r>
            <a:r>
              <a:rPr lang="en-US" altLang="ko-KR" dirty="0">
                <a:solidFill>
                  <a:srgbClr val="00B0EF"/>
                </a:solidFill>
                <a:latin typeface="나눔고딕" panose="020D0604000000000000" pitchFamily="50" charset="-127"/>
                <a:ea typeface="나눔고딕" panose="020D0604000000000000" pitchFamily="50" charset="-127"/>
              </a:rPr>
              <a:t>: had been p.p. </a:t>
            </a:r>
            <a:endParaRPr lang="en-US" altLang="ko-KR" dirty="0">
              <a:solidFill>
                <a:srgbClr val="00B0EF"/>
              </a:solidFill>
              <a:effectLst/>
              <a:latin typeface="나눔고딕" panose="020D0604000000000000" pitchFamily="50" charset="-127"/>
              <a:ea typeface="나눔고딕" panose="020D0604000000000000" pitchFamily="50" charset="-127"/>
            </a:endParaRPr>
          </a:p>
        </p:txBody>
      </p:sp>
      <p:sp>
        <p:nvSpPr>
          <p:cNvPr id="7" name="TextBox 6">
            <a:extLst>
              <a:ext uri="{FF2B5EF4-FFF2-40B4-BE49-F238E27FC236}">
                <a16:creationId xmlns:a16="http://schemas.microsoft.com/office/drawing/2014/main" id="{2B66B06F-1746-FE2C-6072-0867ECF87D1B}"/>
              </a:ext>
            </a:extLst>
          </p:cNvPr>
          <p:cNvSpPr txBox="1"/>
          <p:nvPr/>
        </p:nvSpPr>
        <p:spPr>
          <a:xfrm>
            <a:off x="8187975" y="1691178"/>
            <a:ext cx="1518733" cy="369332"/>
          </a:xfrm>
          <a:prstGeom prst="rect">
            <a:avLst/>
          </a:prstGeom>
          <a:noFill/>
        </p:spPr>
        <p:txBody>
          <a:bodyPr wrap="square" anchor="ctr">
            <a:spAutoFit/>
          </a:bodyPr>
          <a:lstStyle/>
          <a:p>
            <a:pPr algn="ctr" fontAlgn="auto"/>
            <a:r>
              <a:rPr lang="ko-KR" altLang="en-US" dirty="0" err="1">
                <a:solidFill>
                  <a:srgbClr val="00B0EF"/>
                </a:solidFill>
                <a:latin typeface="나눔고딕" panose="020D0604000000000000" pitchFamily="50" charset="-127"/>
                <a:ea typeface="나눔고딕" panose="020D0604000000000000" pitchFamily="50" charset="-127"/>
              </a:rPr>
              <a:t>전치사구</a:t>
            </a:r>
            <a:endParaRPr lang="en-US" altLang="ko-KR" dirty="0">
              <a:solidFill>
                <a:srgbClr val="00B0EF"/>
              </a:solidFill>
              <a:effectLst/>
              <a:latin typeface="나눔고딕" panose="020D0604000000000000" pitchFamily="50" charset="-127"/>
              <a:ea typeface="나눔고딕" panose="020D0604000000000000" pitchFamily="50" charset="-127"/>
            </a:endParaRPr>
          </a:p>
        </p:txBody>
      </p:sp>
      <p:cxnSp>
        <p:nvCxnSpPr>
          <p:cNvPr id="10" name="직선 연결선[R] 16">
            <a:extLst>
              <a:ext uri="{FF2B5EF4-FFF2-40B4-BE49-F238E27FC236}">
                <a16:creationId xmlns:a16="http://schemas.microsoft.com/office/drawing/2014/main" id="{4470EE92-7606-4218-6EFD-CD92F26FE3D9}"/>
              </a:ext>
            </a:extLst>
          </p:cNvPr>
          <p:cNvCxnSpPr>
            <a:cxnSpLocks/>
          </p:cNvCxnSpPr>
          <p:nvPr/>
        </p:nvCxnSpPr>
        <p:spPr>
          <a:xfrm flipV="1">
            <a:off x="1662140" y="4401686"/>
            <a:ext cx="957678" cy="14713"/>
          </a:xfrm>
          <a:prstGeom prst="line">
            <a:avLst/>
          </a:prstGeom>
          <a:ln w="25400">
            <a:solidFill>
              <a:srgbClr val="00B0EF"/>
            </a:solidFill>
          </a:ln>
        </p:spPr>
        <p:style>
          <a:lnRef idx="2">
            <a:schemeClr val="accent1"/>
          </a:lnRef>
          <a:fillRef idx="0">
            <a:schemeClr val="accent1"/>
          </a:fillRef>
          <a:effectRef idx="1">
            <a:schemeClr val="accent1"/>
          </a:effectRef>
          <a:fontRef idx="minor">
            <a:schemeClr val="tx1"/>
          </a:fontRef>
        </p:style>
      </p:cxnSp>
      <p:sp>
        <p:nvSpPr>
          <p:cNvPr id="12" name="TextBox 11">
            <a:extLst>
              <a:ext uri="{FF2B5EF4-FFF2-40B4-BE49-F238E27FC236}">
                <a16:creationId xmlns:a16="http://schemas.microsoft.com/office/drawing/2014/main" id="{2B66B06F-1746-FE2C-6072-0867ECF87D1B}"/>
              </a:ext>
            </a:extLst>
          </p:cNvPr>
          <p:cNvSpPr txBox="1"/>
          <p:nvPr/>
        </p:nvSpPr>
        <p:spPr>
          <a:xfrm>
            <a:off x="1437806" y="4456528"/>
            <a:ext cx="1350218" cy="369332"/>
          </a:xfrm>
          <a:prstGeom prst="rect">
            <a:avLst/>
          </a:prstGeom>
          <a:noFill/>
        </p:spPr>
        <p:txBody>
          <a:bodyPr wrap="square" anchor="ctr">
            <a:spAutoFit/>
          </a:bodyPr>
          <a:lstStyle/>
          <a:p>
            <a:pPr algn="ctr" fontAlgn="auto"/>
            <a:r>
              <a:rPr lang="en-US" altLang="ko-KR" dirty="0">
                <a:solidFill>
                  <a:srgbClr val="00B0EF"/>
                </a:solidFill>
                <a:latin typeface="나눔고딕" panose="020D0604000000000000" pitchFamily="50" charset="-127"/>
                <a:ea typeface="나눔고딕" panose="020D0604000000000000" pitchFamily="50" charset="-127"/>
              </a:rPr>
              <a:t>= fires</a:t>
            </a:r>
            <a:endParaRPr lang="en-US" altLang="ko-KR" dirty="0">
              <a:solidFill>
                <a:srgbClr val="00B0EF"/>
              </a:solidFill>
              <a:effectLst/>
              <a:latin typeface="나눔고딕" panose="020D0604000000000000" pitchFamily="50" charset="-127"/>
              <a:ea typeface="나눔고딕" panose="020D0604000000000000" pitchFamily="50" charset="-127"/>
            </a:endParaRPr>
          </a:p>
        </p:txBody>
      </p:sp>
      <p:sp>
        <p:nvSpPr>
          <p:cNvPr id="13" name="TextBox 12">
            <a:extLst>
              <a:ext uri="{FF2B5EF4-FFF2-40B4-BE49-F238E27FC236}">
                <a16:creationId xmlns:a16="http://schemas.microsoft.com/office/drawing/2014/main" id="{78A0210F-33ED-4CC7-D81D-1422326A7E0C}"/>
              </a:ext>
            </a:extLst>
          </p:cNvPr>
          <p:cNvSpPr txBox="1"/>
          <p:nvPr/>
        </p:nvSpPr>
        <p:spPr>
          <a:xfrm>
            <a:off x="3237470" y="4416399"/>
            <a:ext cx="3255363" cy="369332"/>
          </a:xfrm>
          <a:prstGeom prst="rect">
            <a:avLst/>
          </a:prstGeom>
          <a:noFill/>
        </p:spPr>
        <p:txBody>
          <a:bodyPr wrap="square" anchor="ctr">
            <a:spAutoFit/>
          </a:bodyPr>
          <a:lstStyle/>
          <a:p>
            <a:pPr algn="ctr" fontAlgn="auto"/>
            <a:r>
              <a:rPr lang="ko-KR" altLang="en-US" dirty="0">
                <a:solidFill>
                  <a:srgbClr val="EB470C"/>
                </a:solidFill>
                <a:latin typeface="나눔고딕" panose="020D0604000000000000" pitchFamily="50" charset="-127"/>
                <a:ea typeface="나눔고딕" panose="020D0604000000000000" pitchFamily="50" charset="-127"/>
              </a:rPr>
              <a:t>비교급 수식 부사</a:t>
            </a:r>
            <a:r>
              <a:rPr lang="en-US" altLang="ko-KR" dirty="0">
                <a:solidFill>
                  <a:srgbClr val="EB470C"/>
                </a:solidFill>
                <a:latin typeface="나눔고딕" panose="020D0604000000000000" pitchFamily="50" charset="-127"/>
                <a:ea typeface="나눔고딕" panose="020D0604000000000000" pitchFamily="50" charset="-127"/>
              </a:rPr>
              <a:t>(</a:t>
            </a:r>
            <a:r>
              <a:rPr lang="ko-KR" altLang="en-US" dirty="0">
                <a:solidFill>
                  <a:srgbClr val="EB470C"/>
                </a:solidFill>
                <a:latin typeface="나눔고딕" panose="020D0604000000000000" pitchFamily="50" charset="-127"/>
                <a:ea typeface="나눔고딕" panose="020D0604000000000000" pitchFamily="50" charset="-127"/>
              </a:rPr>
              <a:t>훨씬</a:t>
            </a:r>
            <a:r>
              <a:rPr lang="en-US" altLang="ko-KR" dirty="0">
                <a:solidFill>
                  <a:srgbClr val="EB470C"/>
                </a:solidFill>
                <a:latin typeface="나눔고딕" panose="020D0604000000000000" pitchFamily="50" charset="-127"/>
                <a:ea typeface="나눔고딕" panose="020D0604000000000000" pitchFamily="50" charset="-127"/>
              </a:rPr>
              <a:t>) </a:t>
            </a:r>
            <a:endParaRPr lang="ko-Kore-KR" altLang="en-US" dirty="0">
              <a:solidFill>
                <a:srgbClr val="EB470C"/>
              </a:solidFill>
              <a:latin typeface="나눔고딕" panose="020D0604000000000000" pitchFamily="50" charset="-127"/>
              <a:ea typeface="나눔고딕" panose="020D0604000000000000" pitchFamily="50" charset="-127"/>
            </a:endParaRPr>
          </a:p>
        </p:txBody>
      </p:sp>
      <p:cxnSp>
        <p:nvCxnSpPr>
          <p:cNvPr id="2" name="직선 연결선[R] 16">
            <a:extLst>
              <a:ext uri="{FF2B5EF4-FFF2-40B4-BE49-F238E27FC236}">
                <a16:creationId xmlns:a16="http://schemas.microsoft.com/office/drawing/2014/main" id="{4470EE92-7606-4218-6EFD-CD92F26FE3D9}"/>
              </a:ext>
            </a:extLst>
          </p:cNvPr>
          <p:cNvCxnSpPr>
            <a:cxnSpLocks/>
          </p:cNvCxnSpPr>
          <p:nvPr/>
        </p:nvCxnSpPr>
        <p:spPr>
          <a:xfrm>
            <a:off x="4264943" y="4392315"/>
            <a:ext cx="1098167" cy="0"/>
          </a:xfrm>
          <a:prstGeom prst="line">
            <a:avLst/>
          </a:prstGeom>
          <a:ln w="25400">
            <a:solidFill>
              <a:srgbClr val="00B0EF"/>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58030799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그림 31" descr="직사각형, 스크린샷, 텍스트, 화이트보드이(가) 표시된 사진&#10;&#10;자동 생성된 설명">
            <a:extLst>
              <a:ext uri="{FF2B5EF4-FFF2-40B4-BE49-F238E27FC236}">
                <a16:creationId xmlns:a16="http://schemas.microsoft.com/office/drawing/2014/main" id="{7B01D9F4-E812-0C20-3C7B-88BE3550C768}"/>
              </a:ext>
            </a:extLst>
          </p:cNvPr>
          <p:cNvPicPr>
            <a:picLocks noGrp="1" noRot="1" noMove="1" noResize="1" noEditPoints="1" noAdjustHandles="1" noChangeArrowheads="1" noChangeShapeType="1" noCrop="1"/>
          </p:cNvPicPr>
          <p:nvPr/>
        </p:nvPicPr>
        <p:blipFill>
          <a:blip r:embed="rId2"/>
          <a:stretch>
            <a:fillRect/>
          </a:stretch>
        </p:blipFill>
        <p:spPr>
          <a:xfrm>
            <a:off x="0" y="0"/>
            <a:ext cx="12192000" cy="6858000"/>
          </a:xfrm>
          <a:prstGeom prst="rect">
            <a:avLst/>
          </a:prstGeom>
        </p:spPr>
      </p:pic>
      <p:sp>
        <p:nvSpPr>
          <p:cNvPr id="22" name="TextBox 21">
            <a:extLst>
              <a:ext uri="{FF2B5EF4-FFF2-40B4-BE49-F238E27FC236}">
                <a16:creationId xmlns:a16="http://schemas.microsoft.com/office/drawing/2014/main" id="{2AA0DAB0-76DA-979D-9FA4-FA4F810F2F8C}"/>
              </a:ext>
            </a:extLst>
          </p:cNvPr>
          <p:cNvSpPr txBox="1">
            <a:spLocks/>
          </p:cNvSpPr>
          <p:nvPr/>
        </p:nvSpPr>
        <p:spPr>
          <a:xfrm>
            <a:off x="1260000" y="540000"/>
            <a:ext cx="8306032" cy="4154984"/>
          </a:xfrm>
          <a:prstGeom prst="rect">
            <a:avLst/>
          </a:prstGeom>
          <a:noFill/>
        </p:spPr>
        <p:txBody>
          <a:bodyPr wrap="square" lIns="0" tIns="0" rIns="0" bIns="0" anchor="t">
            <a:spAutoFit/>
          </a:bodyPr>
          <a:lstStyle/>
          <a:p>
            <a:pPr>
              <a:lnSpc>
                <a:spcPct val="250000"/>
              </a:lnSpc>
            </a:pP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However, </a:t>
            </a:r>
            <a:r>
              <a:rPr lang="en-US" altLang="ko-Kore-KR" sz="3600" spc="-150" dirty="0">
                <a:solidFill>
                  <a:srgbClr val="E94708"/>
                </a:solidFill>
                <a:latin typeface="Calibri" panose="020F0502020204030204" pitchFamily="34" charset="0"/>
                <a:ea typeface="Noto Sans KR Medium" panose="020B0500000000000000" pitchFamily="34" charset="-128"/>
                <a:cs typeface="Calibri" panose="020F0502020204030204" pitchFamily="34" charset="0"/>
              </a:rPr>
              <a:t>it wasn’t long before </a:t>
            </a: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the 1969 fire became famous. This was </a:t>
            </a:r>
            <a:r>
              <a:rPr lang="en-US" altLang="ko-Kore-KR" sz="3600" spc="-150" dirty="0">
                <a:solidFill>
                  <a:srgbClr val="E94708"/>
                </a:solidFill>
                <a:latin typeface="Calibri" panose="020F0502020204030204" pitchFamily="34" charset="0"/>
                <a:ea typeface="Noto Sans KR Medium" panose="020B0500000000000000" pitchFamily="34" charset="-128"/>
                <a:cs typeface="Calibri" panose="020F0502020204030204" pitchFamily="34" charset="0"/>
              </a:rPr>
              <a:t>thanks to </a:t>
            </a: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an article </a:t>
            </a:r>
            <a:r>
              <a:rPr lang="en-US" altLang="ko-Kore-KR" sz="3600" spc="-150" dirty="0">
                <a:solidFill>
                  <a:srgbClr val="00B0EF"/>
                </a:solidFill>
                <a:latin typeface="Calibri" panose="020F0502020204030204" pitchFamily="34" charset="0"/>
                <a:ea typeface="Noto Sans KR Medium" panose="020B0500000000000000" pitchFamily="34" charset="-128"/>
                <a:cs typeface="Calibri" panose="020F0502020204030204" pitchFamily="34" charset="0"/>
              </a:rPr>
              <a:t>[</a:t>
            </a: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published in </a:t>
            </a:r>
            <a:r>
              <a:rPr lang="en-US" altLang="ko-Kore-KR" sz="3600" i="1" spc="-150" dirty="0">
                <a:latin typeface="Calibri" panose="020F0502020204030204" pitchFamily="34" charset="0"/>
                <a:ea typeface="Noto Sans KR Medium" panose="020B0500000000000000" pitchFamily="34" charset="-128"/>
                <a:cs typeface="Calibri" panose="020F0502020204030204" pitchFamily="34" charset="0"/>
              </a:rPr>
              <a:t>Time </a:t>
            </a: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magazine that year</a:t>
            </a:r>
            <a:r>
              <a:rPr lang="en-US" altLang="ko-Kore-KR" sz="3600" spc="-150" dirty="0">
                <a:solidFill>
                  <a:srgbClr val="00B0EF"/>
                </a:solidFill>
                <a:latin typeface="Calibri" panose="020F0502020204030204" pitchFamily="34" charset="0"/>
                <a:ea typeface="Noto Sans KR Medium" panose="020B0500000000000000" pitchFamily="34" charset="-128"/>
                <a:cs typeface="Calibri" panose="020F0502020204030204" pitchFamily="34" charset="0"/>
              </a:rPr>
              <a:t>]</a:t>
            </a: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 </a:t>
            </a:r>
          </a:p>
        </p:txBody>
      </p:sp>
      <p:sp>
        <p:nvSpPr>
          <p:cNvPr id="11" name="TextBox 10">
            <a:extLst>
              <a:ext uri="{FF2B5EF4-FFF2-40B4-BE49-F238E27FC236}">
                <a16:creationId xmlns:a16="http://schemas.microsoft.com/office/drawing/2014/main" id="{37A72230-F7C3-AB78-A4F5-F6DE88500C69}"/>
              </a:ext>
            </a:extLst>
          </p:cNvPr>
          <p:cNvSpPr txBox="1"/>
          <p:nvPr/>
        </p:nvSpPr>
        <p:spPr>
          <a:xfrm>
            <a:off x="11424061" y="1447400"/>
            <a:ext cx="767937" cy="338554"/>
          </a:xfrm>
          <a:prstGeom prst="rect">
            <a:avLst/>
          </a:prstGeom>
          <a:noFill/>
        </p:spPr>
        <p:txBody>
          <a:bodyPr wrap="square" anchor="ctr">
            <a:spAutoFit/>
          </a:bodyPr>
          <a:lstStyle/>
          <a:p>
            <a:pPr algn="ctr"/>
            <a:r>
              <a:rPr lang="en-US" altLang="ko-Kore-KR" sz="1600" dirty="0">
                <a:solidFill>
                  <a:schemeClr val="bg1"/>
                </a:solidFill>
                <a:effectLst/>
                <a:latin typeface="Calibri" panose="020F0502020204030204" pitchFamily="34" charset="0"/>
                <a:ea typeface="Noto Sans KR" panose="020B0500000000000000" pitchFamily="34" charset="-128"/>
                <a:cs typeface="Calibri" panose="020F0502020204030204" pitchFamily="34" charset="0"/>
              </a:rPr>
              <a:t>p.84</a:t>
            </a:r>
          </a:p>
        </p:txBody>
      </p:sp>
      <p:sp>
        <p:nvSpPr>
          <p:cNvPr id="5" name="TextBox 4">
            <a:extLst>
              <a:ext uri="{FF2B5EF4-FFF2-40B4-BE49-F238E27FC236}">
                <a16:creationId xmlns:a16="http://schemas.microsoft.com/office/drawing/2014/main" id="{78A0210F-33ED-4CC7-D81D-1422326A7E0C}"/>
              </a:ext>
            </a:extLst>
          </p:cNvPr>
          <p:cNvSpPr txBox="1"/>
          <p:nvPr/>
        </p:nvSpPr>
        <p:spPr>
          <a:xfrm>
            <a:off x="2674677" y="1704912"/>
            <a:ext cx="4981933" cy="369332"/>
          </a:xfrm>
          <a:prstGeom prst="rect">
            <a:avLst/>
          </a:prstGeom>
          <a:noFill/>
        </p:spPr>
        <p:txBody>
          <a:bodyPr wrap="square" anchor="ctr">
            <a:spAutoFit/>
          </a:bodyPr>
          <a:lstStyle/>
          <a:p>
            <a:pPr algn="ctr" fontAlgn="auto"/>
            <a:r>
              <a:rPr lang="en-US" altLang="ko-KR" dirty="0">
                <a:solidFill>
                  <a:srgbClr val="EB470C"/>
                </a:solidFill>
                <a:latin typeface="나눔고딕" panose="020D0604000000000000" pitchFamily="50" charset="-127"/>
                <a:ea typeface="나눔고딕" panose="020D0604000000000000" pitchFamily="50" charset="-127"/>
              </a:rPr>
              <a:t>it is not long before ~: </a:t>
            </a:r>
            <a:r>
              <a:rPr lang="ko-KR" altLang="en-US" dirty="0">
                <a:solidFill>
                  <a:srgbClr val="EB470C"/>
                </a:solidFill>
                <a:latin typeface="나눔고딕" panose="020D0604000000000000" pitchFamily="50" charset="-127"/>
                <a:ea typeface="나눔고딕" panose="020D0604000000000000" pitchFamily="50" charset="-127"/>
              </a:rPr>
              <a:t>머지않아 </a:t>
            </a:r>
            <a:r>
              <a:rPr lang="en-US" altLang="ko-KR" dirty="0">
                <a:solidFill>
                  <a:srgbClr val="EB470C"/>
                </a:solidFill>
                <a:latin typeface="나눔고딕" panose="020D0604000000000000" pitchFamily="50" charset="-127"/>
                <a:ea typeface="나눔고딕" panose="020D0604000000000000" pitchFamily="50" charset="-127"/>
              </a:rPr>
              <a:t>~, </a:t>
            </a:r>
            <a:r>
              <a:rPr lang="ko-KR" altLang="en-US" dirty="0">
                <a:solidFill>
                  <a:srgbClr val="EB470C"/>
                </a:solidFill>
                <a:latin typeface="나눔고딕" panose="020D0604000000000000" pitchFamily="50" charset="-127"/>
                <a:ea typeface="나눔고딕" panose="020D0604000000000000" pitchFamily="50" charset="-127"/>
              </a:rPr>
              <a:t>이윽고 </a:t>
            </a:r>
            <a:r>
              <a:rPr lang="en-US" altLang="ko-KR" dirty="0">
                <a:solidFill>
                  <a:srgbClr val="EB470C"/>
                </a:solidFill>
                <a:latin typeface="나눔고딕" panose="020D0604000000000000" pitchFamily="50" charset="-127"/>
                <a:ea typeface="나눔고딕" panose="020D0604000000000000" pitchFamily="50" charset="-127"/>
              </a:rPr>
              <a:t>~</a:t>
            </a:r>
            <a:endParaRPr lang="ko-Kore-KR" altLang="en-US" dirty="0">
              <a:solidFill>
                <a:srgbClr val="EB470C"/>
              </a:solidFill>
              <a:latin typeface="나눔고딕" panose="020D0604000000000000" pitchFamily="50" charset="-127"/>
              <a:ea typeface="나눔고딕" panose="020D0604000000000000" pitchFamily="50" charset="-127"/>
            </a:endParaRPr>
          </a:p>
        </p:txBody>
      </p:sp>
      <p:sp>
        <p:nvSpPr>
          <p:cNvPr id="6" name="TextBox 5">
            <a:extLst>
              <a:ext uri="{FF2B5EF4-FFF2-40B4-BE49-F238E27FC236}">
                <a16:creationId xmlns:a16="http://schemas.microsoft.com/office/drawing/2014/main" id="{FF89DC89-6415-D5E0-D609-CA2D98D7BDF2}"/>
              </a:ext>
            </a:extLst>
          </p:cNvPr>
          <p:cNvSpPr txBox="1"/>
          <p:nvPr/>
        </p:nvSpPr>
        <p:spPr>
          <a:xfrm>
            <a:off x="1304825" y="4420829"/>
            <a:ext cx="1280082" cy="369332"/>
          </a:xfrm>
          <a:prstGeom prst="rect">
            <a:avLst/>
          </a:prstGeom>
          <a:noFill/>
        </p:spPr>
        <p:txBody>
          <a:bodyPr wrap="square" anchor="ctr">
            <a:spAutoFit/>
          </a:bodyPr>
          <a:lstStyle/>
          <a:p>
            <a:pPr algn="ctr" fontAlgn="auto"/>
            <a:r>
              <a:rPr lang="ko-KR" altLang="en-US" dirty="0" err="1">
                <a:solidFill>
                  <a:srgbClr val="00B0EF"/>
                </a:solidFill>
                <a:latin typeface="나눔고딕" panose="020D0604000000000000" pitchFamily="50" charset="-127"/>
                <a:ea typeface="나눔고딕" panose="020D0604000000000000" pitchFamily="50" charset="-127"/>
              </a:rPr>
              <a:t>과거분사구</a:t>
            </a:r>
            <a:endParaRPr lang="ko-Kore-KR" altLang="en-US" dirty="0">
              <a:solidFill>
                <a:srgbClr val="00B0EF"/>
              </a:solidFill>
              <a:effectLst/>
              <a:latin typeface="나눔고딕" panose="020D0604000000000000" pitchFamily="50" charset="-127"/>
              <a:ea typeface="나눔고딕" panose="020D0604000000000000" pitchFamily="50" charset="-127"/>
            </a:endParaRPr>
          </a:p>
        </p:txBody>
      </p:sp>
      <p:cxnSp>
        <p:nvCxnSpPr>
          <p:cNvPr id="12" name="직선 연결선[R] 16">
            <a:extLst>
              <a:ext uri="{FF2B5EF4-FFF2-40B4-BE49-F238E27FC236}">
                <a16:creationId xmlns:a16="http://schemas.microsoft.com/office/drawing/2014/main" id="{4470EE92-7606-4218-6EFD-CD92F26FE3D9}"/>
              </a:ext>
            </a:extLst>
          </p:cNvPr>
          <p:cNvCxnSpPr>
            <a:cxnSpLocks/>
          </p:cNvCxnSpPr>
          <p:nvPr/>
        </p:nvCxnSpPr>
        <p:spPr>
          <a:xfrm flipV="1">
            <a:off x="7307070" y="3050091"/>
            <a:ext cx="1512000" cy="6464"/>
          </a:xfrm>
          <a:prstGeom prst="line">
            <a:avLst/>
          </a:prstGeom>
          <a:ln w="25400">
            <a:solidFill>
              <a:srgbClr val="00B0EF"/>
            </a:solidFill>
          </a:ln>
        </p:spPr>
        <p:style>
          <a:lnRef idx="2">
            <a:schemeClr val="accent1"/>
          </a:lnRef>
          <a:fillRef idx="0">
            <a:schemeClr val="accent1"/>
          </a:fillRef>
          <a:effectRef idx="1">
            <a:schemeClr val="accent1"/>
          </a:effectRef>
          <a:fontRef idx="minor">
            <a:schemeClr val="tx1"/>
          </a:fontRef>
        </p:style>
      </p:cxnSp>
      <p:sp>
        <p:nvSpPr>
          <p:cNvPr id="13" name="TextBox 12">
            <a:extLst>
              <a:ext uri="{FF2B5EF4-FFF2-40B4-BE49-F238E27FC236}">
                <a16:creationId xmlns:a16="http://schemas.microsoft.com/office/drawing/2014/main" id="{78A0210F-33ED-4CC7-D81D-1422326A7E0C}"/>
              </a:ext>
            </a:extLst>
          </p:cNvPr>
          <p:cNvSpPr txBox="1"/>
          <p:nvPr/>
        </p:nvSpPr>
        <p:spPr>
          <a:xfrm>
            <a:off x="5206200" y="3025224"/>
            <a:ext cx="2265909" cy="369332"/>
          </a:xfrm>
          <a:prstGeom prst="rect">
            <a:avLst/>
          </a:prstGeom>
          <a:noFill/>
        </p:spPr>
        <p:txBody>
          <a:bodyPr wrap="square" anchor="ctr">
            <a:spAutoFit/>
          </a:bodyPr>
          <a:lstStyle/>
          <a:p>
            <a:pPr algn="ctr" fontAlgn="auto"/>
            <a:r>
              <a:rPr lang="en-US" altLang="ko-KR" dirty="0">
                <a:solidFill>
                  <a:srgbClr val="EB470C"/>
                </a:solidFill>
                <a:latin typeface="나눔고딕" panose="020D0604000000000000" pitchFamily="50" charset="-127"/>
                <a:ea typeface="나눔고딕" panose="020D0604000000000000" pitchFamily="50" charset="-127"/>
              </a:rPr>
              <a:t>~ </a:t>
            </a:r>
            <a:r>
              <a:rPr lang="ko-KR" altLang="en-US" dirty="0">
                <a:solidFill>
                  <a:srgbClr val="EB470C"/>
                </a:solidFill>
                <a:latin typeface="나눔고딕" panose="020D0604000000000000" pitchFamily="50" charset="-127"/>
                <a:ea typeface="나눔고딕" panose="020D0604000000000000" pitchFamily="50" charset="-127"/>
              </a:rPr>
              <a:t>덕분에</a:t>
            </a:r>
            <a:r>
              <a:rPr lang="en-US" altLang="ko-KR" dirty="0">
                <a:solidFill>
                  <a:srgbClr val="EB470C"/>
                </a:solidFill>
                <a:latin typeface="나눔고딕" panose="020D0604000000000000" pitchFamily="50" charset="-127"/>
                <a:ea typeface="나눔고딕" panose="020D0604000000000000" pitchFamily="50" charset="-127"/>
              </a:rPr>
              <a:t> </a:t>
            </a:r>
            <a:endParaRPr lang="ko-Kore-KR" altLang="en-US" dirty="0">
              <a:solidFill>
                <a:srgbClr val="EB470C"/>
              </a:solidFill>
              <a:latin typeface="나눔고딕" panose="020D0604000000000000" pitchFamily="50" charset="-127"/>
              <a:ea typeface="나눔고딕" panose="020D0604000000000000" pitchFamily="50" charset="-127"/>
            </a:endParaRPr>
          </a:p>
        </p:txBody>
      </p:sp>
      <p:grpSp>
        <p:nvGrpSpPr>
          <p:cNvPr id="14" name="그룹 13">
            <a:extLst>
              <a:ext uri="{FF2B5EF4-FFF2-40B4-BE49-F238E27FC236}">
                <a16:creationId xmlns:a16="http://schemas.microsoft.com/office/drawing/2014/main" id="{ECE50EF7-D7CA-9037-4919-425A0E89E0F8}"/>
              </a:ext>
            </a:extLst>
          </p:cNvPr>
          <p:cNvGrpSpPr/>
          <p:nvPr/>
        </p:nvGrpSpPr>
        <p:grpSpPr>
          <a:xfrm>
            <a:off x="2024922" y="3074485"/>
            <a:ext cx="6070207" cy="881904"/>
            <a:chOff x="1794769" y="4411452"/>
            <a:chExt cx="7270591" cy="881904"/>
          </a:xfrm>
        </p:grpSpPr>
        <p:cxnSp>
          <p:nvCxnSpPr>
            <p:cNvPr id="15" name="직선 연결선[R] 56">
              <a:extLst>
                <a:ext uri="{FF2B5EF4-FFF2-40B4-BE49-F238E27FC236}">
                  <a16:creationId xmlns:a16="http://schemas.microsoft.com/office/drawing/2014/main" id="{5164BAD4-F193-9037-6A0E-530011EBC219}"/>
                </a:ext>
              </a:extLst>
            </p:cNvPr>
            <p:cNvCxnSpPr>
              <a:cxnSpLocks/>
            </p:cNvCxnSpPr>
            <p:nvPr/>
          </p:nvCxnSpPr>
          <p:spPr>
            <a:xfrm>
              <a:off x="1798416" y="5043761"/>
              <a:ext cx="0" cy="249595"/>
            </a:xfrm>
            <a:prstGeom prst="line">
              <a:avLst/>
            </a:prstGeom>
            <a:ln w="25400">
              <a:solidFill>
                <a:srgbClr val="00B0EF"/>
              </a:solidFill>
            </a:ln>
          </p:spPr>
          <p:style>
            <a:lnRef idx="2">
              <a:schemeClr val="accent1"/>
            </a:lnRef>
            <a:fillRef idx="0">
              <a:schemeClr val="accent1"/>
            </a:fillRef>
            <a:effectRef idx="1">
              <a:schemeClr val="accent1"/>
            </a:effectRef>
            <a:fontRef idx="minor">
              <a:schemeClr val="tx1"/>
            </a:fontRef>
          </p:style>
        </p:cxnSp>
        <p:cxnSp>
          <p:nvCxnSpPr>
            <p:cNvPr id="16" name="직선 연결선[R] 57">
              <a:extLst>
                <a:ext uri="{FF2B5EF4-FFF2-40B4-BE49-F238E27FC236}">
                  <a16:creationId xmlns:a16="http://schemas.microsoft.com/office/drawing/2014/main" id="{27C8C307-441B-D3F6-7AD1-439B1919BF4D}"/>
                </a:ext>
              </a:extLst>
            </p:cNvPr>
            <p:cNvCxnSpPr>
              <a:cxnSpLocks/>
            </p:cNvCxnSpPr>
            <p:nvPr/>
          </p:nvCxnSpPr>
          <p:spPr>
            <a:xfrm>
              <a:off x="1794769" y="5051593"/>
              <a:ext cx="7264328" cy="0"/>
            </a:xfrm>
            <a:prstGeom prst="line">
              <a:avLst/>
            </a:prstGeom>
            <a:ln w="25400">
              <a:solidFill>
                <a:srgbClr val="00B0EF"/>
              </a:solidFill>
            </a:ln>
          </p:spPr>
          <p:style>
            <a:lnRef idx="2">
              <a:schemeClr val="accent1"/>
            </a:lnRef>
            <a:fillRef idx="0">
              <a:schemeClr val="accent1"/>
            </a:fillRef>
            <a:effectRef idx="1">
              <a:schemeClr val="accent1"/>
            </a:effectRef>
            <a:fontRef idx="minor">
              <a:schemeClr val="tx1"/>
            </a:fontRef>
          </p:style>
        </p:cxnSp>
        <p:cxnSp>
          <p:nvCxnSpPr>
            <p:cNvPr id="17" name="직선 연결선[R] 61">
              <a:extLst>
                <a:ext uri="{FF2B5EF4-FFF2-40B4-BE49-F238E27FC236}">
                  <a16:creationId xmlns:a16="http://schemas.microsoft.com/office/drawing/2014/main" id="{B1F66252-4326-D77B-8579-2F730255F7BE}"/>
                </a:ext>
              </a:extLst>
            </p:cNvPr>
            <p:cNvCxnSpPr>
              <a:cxnSpLocks/>
            </p:cNvCxnSpPr>
            <p:nvPr/>
          </p:nvCxnSpPr>
          <p:spPr>
            <a:xfrm>
              <a:off x="9065360" y="4411452"/>
              <a:ext cx="0" cy="640141"/>
            </a:xfrm>
            <a:prstGeom prst="line">
              <a:avLst/>
            </a:prstGeom>
            <a:ln w="25400" cap="sq">
              <a:solidFill>
                <a:srgbClr val="00B0EF"/>
              </a:solidFill>
              <a:miter lim="800000"/>
              <a:headEnd type="arrow" w="lg" len="med"/>
            </a:ln>
          </p:spPr>
          <p:style>
            <a:lnRef idx="2">
              <a:schemeClr val="accent1"/>
            </a:lnRef>
            <a:fillRef idx="0">
              <a:schemeClr val="accent1"/>
            </a:fillRef>
            <a:effectRef idx="1">
              <a:schemeClr val="accent1"/>
            </a:effectRef>
            <a:fontRef idx="minor">
              <a:schemeClr val="tx1"/>
            </a:fontRef>
          </p:style>
        </p:cxnSp>
      </p:grpSp>
      <p:cxnSp>
        <p:nvCxnSpPr>
          <p:cNvPr id="2" name="직선 연결선[R] 16">
            <a:extLst>
              <a:ext uri="{FF2B5EF4-FFF2-40B4-BE49-F238E27FC236}">
                <a16:creationId xmlns:a16="http://schemas.microsoft.com/office/drawing/2014/main" id="{4470EE92-7606-4218-6EFD-CD92F26FE3D9}"/>
              </a:ext>
            </a:extLst>
          </p:cNvPr>
          <p:cNvCxnSpPr>
            <a:cxnSpLocks/>
          </p:cNvCxnSpPr>
          <p:nvPr/>
        </p:nvCxnSpPr>
        <p:spPr>
          <a:xfrm>
            <a:off x="2874364" y="1617932"/>
            <a:ext cx="3464791" cy="0"/>
          </a:xfrm>
          <a:prstGeom prst="line">
            <a:avLst/>
          </a:prstGeom>
          <a:ln w="25400">
            <a:solidFill>
              <a:srgbClr val="00B0EF"/>
            </a:solidFill>
          </a:ln>
        </p:spPr>
        <p:style>
          <a:lnRef idx="2">
            <a:schemeClr val="accent1"/>
          </a:lnRef>
          <a:fillRef idx="0">
            <a:schemeClr val="accent1"/>
          </a:fillRef>
          <a:effectRef idx="1">
            <a:schemeClr val="accent1"/>
          </a:effectRef>
          <a:fontRef idx="minor">
            <a:schemeClr val="tx1"/>
          </a:fontRef>
        </p:style>
      </p:cxnSp>
      <p:cxnSp>
        <p:nvCxnSpPr>
          <p:cNvPr id="4" name="직선 연결선[R] 16">
            <a:extLst>
              <a:ext uri="{FF2B5EF4-FFF2-40B4-BE49-F238E27FC236}">
                <a16:creationId xmlns:a16="http://schemas.microsoft.com/office/drawing/2014/main" id="{4470EE92-7606-4218-6EFD-CD92F26FE3D9}"/>
              </a:ext>
            </a:extLst>
          </p:cNvPr>
          <p:cNvCxnSpPr>
            <a:cxnSpLocks/>
          </p:cNvCxnSpPr>
          <p:nvPr/>
        </p:nvCxnSpPr>
        <p:spPr>
          <a:xfrm flipV="1">
            <a:off x="5675576" y="3056634"/>
            <a:ext cx="1564329" cy="1255"/>
          </a:xfrm>
          <a:prstGeom prst="line">
            <a:avLst/>
          </a:prstGeom>
          <a:ln w="25400">
            <a:solidFill>
              <a:srgbClr val="00B0EF"/>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306511589"/>
      </p:ext>
    </p:extLst>
  </p:cSld>
  <p:clrMapOvr>
    <a:masterClrMapping/>
  </p:clrMapOvr>
</p:sld>
</file>

<file path=ppt/theme/theme1.xml><?xml version="1.0" encoding="utf-8"?>
<a:theme xmlns:a="http://schemas.openxmlformats.org/drawingml/2006/main" name="Office 테마">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테마">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2004</TotalTime>
  <Words>1580</Words>
  <Application>Microsoft Office PowerPoint</Application>
  <PresentationFormat>와이드스크린</PresentationFormat>
  <Paragraphs>192</Paragraphs>
  <Slides>34</Slides>
  <Notes>0</Notes>
  <HiddenSlides>0</HiddenSlides>
  <MMClips>0</MMClips>
  <ScaleCrop>false</ScaleCrop>
  <HeadingPairs>
    <vt:vector size="6" baseType="variant">
      <vt:variant>
        <vt:lpstr>사용한 글꼴</vt:lpstr>
      </vt:variant>
      <vt:variant>
        <vt:i4>5</vt:i4>
      </vt:variant>
      <vt:variant>
        <vt:lpstr>테마</vt:lpstr>
      </vt:variant>
      <vt:variant>
        <vt:i4>1</vt:i4>
      </vt:variant>
      <vt:variant>
        <vt:lpstr>슬라이드 제목</vt:lpstr>
      </vt:variant>
      <vt:variant>
        <vt:i4>34</vt:i4>
      </vt:variant>
    </vt:vector>
  </HeadingPairs>
  <TitlesOfParts>
    <vt:vector size="40" baseType="lpstr">
      <vt:lpstr>나눔고딕</vt:lpstr>
      <vt:lpstr>Aptos</vt:lpstr>
      <vt:lpstr>Aptos Display</vt:lpstr>
      <vt:lpstr>Arial</vt:lpstr>
      <vt:lpstr>Calibri</vt:lpstr>
      <vt:lpstr>Office 테마</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프레젠테이션</dc:title>
  <dc:creator>김효민B</dc:creator>
  <cp:lastModifiedBy>이지혜B</cp:lastModifiedBy>
  <cp:revision>76</cp:revision>
  <dcterms:created xsi:type="dcterms:W3CDTF">2024-07-02T00:56:12Z</dcterms:created>
  <dcterms:modified xsi:type="dcterms:W3CDTF">2024-11-15T07:34:44Z</dcterms:modified>
</cp:coreProperties>
</file>